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notesMasterIdLst>
    <p:notesMasterId r:id="rId12"/>
  </p:notesMasterIdLst>
  <p:handoutMasterIdLst>
    <p:handoutMasterId r:id="rId13"/>
  </p:handoutMasterIdLst>
  <p:sldIdLst>
    <p:sldId id="256" r:id="rId2"/>
    <p:sldId id="372" r:id="rId3"/>
    <p:sldId id="272" r:id="rId4"/>
    <p:sldId id="275" r:id="rId5"/>
    <p:sldId id="306" r:id="rId6"/>
    <p:sldId id="371" r:id="rId7"/>
    <p:sldId id="373" r:id="rId8"/>
    <p:sldId id="374" r:id="rId9"/>
    <p:sldId id="375" r:id="rId10"/>
    <p:sldId id="376" r:id="rId11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11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11518-0931-4D91-AC74-C6F2B7722865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677F08-EDD4-46FB-A496-22ACFB5BE869}">
      <dgm:prSet phldrT="[Text]"/>
      <dgm:spPr>
        <a:xfrm>
          <a:off x="3298754" y="20667"/>
          <a:ext cx="2503945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</a:p>
      </dgm:t>
    </dgm:pt>
    <dgm:pt modelId="{3C9899D8-237F-4AF0-963B-488F39A2204A}" type="parTrans" cxnId="{1B91C84F-8B7F-46A0-AFFF-B84B10230BF5}">
      <dgm:prSet/>
      <dgm:spPr/>
      <dgm:t>
        <a:bodyPr/>
        <a:lstStyle/>
        <a:p>
          <a:endParaRPr lang="en-US"/>
        </a:p>
      </dgm:t>
    </dgm:pt>
    <dgm:pt modelId="{5274A094-E0AC-4F54-B503-E23AD1BC5D88}" type="sibTrans" cxnId="{1B91C84F-8B7F-46A0-AFFF-B84B10230BF5}">
      <dgm:prSet custT="1"/>
      <dgm:spPr>
        <a:xfrm>
          <a:off x="3533802" y="79714"/>
          <a:ext cx="2051342" cy="52291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en-US" sz="12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HUMAN RESOURCES</a:t>
          </a:r>
        </a:p>
        <a:p>
          <a:pPr algn="ctr">
            <a:buNone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(Recruitment, Compensation &amp; Benefits) </a:t>
          </a:r>
        </a:p>
      </dgm:t>
    </dgm:pt>
    <dgm:pt modelId="{74A87A18-2CCA-402C-B218-E4612E1513BD}">
      <dgm:prSet phldrT="[Text]" custT="1"/>
      <dgm:spPr>
        <a:xfrm>
          <a:off x="3488218" y="1011627"/>
          <a:ext cx="2120260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Human Resources Director</a:t>
          </a:r>
        </a:p>
      </dgm:t>
    </dgm:pt>
    <dgm:pt modelId="{274C906A-173F-4F65-96B1-F62DE82C59D9}" type="parTrans" cxnId="{32C4BD35-C2E3-4B7F-9725-029C41487E67}">
      <dgm:prSet/>
      <dgm:spPr>
        <a:xfrm>
          <a:off x="4502628" y="702300"/>
          <a:ext cx="91440" cy="309326"/>
        </a:xfrm>
        <a:custGeom>
          <a:avLst/>
          <a:gdLst/>
          <a:ahLst/>
          <a:cxnLst/>
          <a:rect l="0" t="0" r="0" b="0"/>
          <a:pathLst>
            <a:path>
              <a:moveTo>
                <a:pt x="48099" y="0"/>
              </a:moveTo>
              <a:lnTo>
                <a:pt x="48099" y="150279"/>
              </a:lnTo>
              <a:lnTo>
                <a:pt x="45720" y="150279"/>
              </a:lnTo>
              <a:lnTo>
                <a:pt x="45720" y="30932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B95628CC-0511-4256-BA66-4DFC1310B06A}" type="sibTrans" cxnId="{32C4BD35-C2E3-4B7F-9725-029C41487E67}">
      <dgm:prSet custT="1"/>
      <dgm:spPr>
        <a:xfrm>
          <a:off x="3759901" y="1541782"/>
          <a:ext cx="1908234" cy="22721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8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Margaret Trocheck</a:t>
          </a:r>
        </a:p>
      </dgm:t>
    </dgm:pt>
    <dgm:pt modelId="{25F2E610-4BB6-41B0-9DBE-93548B7B29A3}">
      <dgm:prSet custT="1"/>
      <dgm:spPr>
        <a:xfrm>
          <a:off x="0" y="2272579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 sz="9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DE2CFF0-5844-440E-BCFD-81C0203BAAD0}" type="parTrans" cxnId="{F333C200-F03C-45F5-A1E9-D2B9A6B68255}">
      <dgm:prSet/>
      <dgm:spPr>
        <a:xfrm>
          <a:off x="876140" y="1693260"/>
          <a:ext cx="3672207" cy="579318"/>
        </a:xfrm>
        <a:custGeom>
          <a:avLst/>
          <a:gdLst/>
          <a:ahLst/>
          <a:cxnLst/>
          <a:rect l="0" t="0" r="0" b="0"/>
          <a:pathLst>
            <a:path>
              <a:moveTo>
                <a:pt x="3672207" y="0"/>
              </a:moveTo>
              <a:lnTo>
                <a:pt x="3672207" y="420270"/>
              </a:lnTo>
              <a:lnTo>
                <a:pt x="0" y="420270"/>
              </a:lnTo>
              <a:lnTo>
                <a:pt x="0" y="57931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A82901E8-673C-41E1-947E-735AAD6EA079}" type="sibTrans" cxnId="{F333C200-F03C-45F5-A1E9-D2B9A6B68255}">
      <dgm:prSet custT="1"/>
      <dgm:spPr>
        <a:xfrm>
          <a:off x="83821" y="2471169"/>
          <a:ext cx="1577053" cy="22721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en-US" sz="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BENEFITS/HEALTH </a:t>
          </a:r>
          <a:r>
            <a:rPr lang="en-US" sz="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&amp; </a:t>
          </a:r>
          <a:r>
            <a:rPr lang="en-US" sz="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WELLNESS</a:t>
          </a:r>
          <a:endParaRPr lang="en-US" sz="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ctr">
            <a:buNone/>
          </a:pPr>
          <a:endParaRPr lang="en-US" sz="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CDDF996-2C33-4C9D-9BD0-611F7339ADFC}">
      <dgm:prSet custT="1"/>
      <dgm:spPr>
        <a:xfrm>
          <a:off x="2408982" y="2272579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 sz="9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C6AA9F5-F725-48F5-A492-B4D3CAD9CE84}" type="parTrans" cxnId="{84CBC8E3-65A6-422F-9A76-C0C080D2F4CC}">
      <dgm:prSet/>
      <dgm:spPr>
        <a:xfrm>
          <a:off x="3285122" y="1693260"/>
          <a:ext cx="1263225" cy="579318"/>
        </a:xfrm>
        <a:custGeom>
          <a:avLst/>
          <a:gdLst/>
          <a:ahLst/>
          <a:cxnLst/>
          <a:rect l="0" t="0" r="0" b="0"/>
          <a:pathLst>
            <a:path>
              <a:moveTo>
                <a:pt x="1263225" y="0"/>
              </a:moveTo>
              <a:lnTo>
                <a:pt x="1263225" y="420270"/>
              </a:lnTo>
              <a:lnTo>
                <a:pt x="0" y="420270"/>
              </a:lnTo>
              <a:lnTo>
                <a:pt x="0" y="57931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CC0424F-06B7-4130-8CEA-73700DFD3827}" type="sibTrans" cxnId="{84CBC8E3-65A6-422F-9A76-C0C080D2F4CC}">
      <dgm:prSet custT="1"/>
      <dgm:spPr>
        <a:xfrm>
          <a:off x="2503368" y="2401021"/>
          <a:ext cx="1577053" cy="420856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en-US" sz="800" baseline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HR INFORMATION </a:t>
          </a:r>
        </a:p>
        <a:p>
          <a:pPr algn="ctr">
            <a:buNone/>
          </a:pPr>
          <a:r>
            <a:rPr lang="en-US" sz="800" baseline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SYSTEMS/POSITION CONTROL PROCESS</a:t>
          </a:r>
        </a:p>
      </dgm:t>
    </dgm:pt>
    <dgm:pt modelId="{5B4F37F6-7DA5-47AA-A913-ED8014CC356D}">
      <dgm:prSet custT="1"/>
      <dgm:spPr>
        <a:xfrm>
          <a:off x="0" y="3348044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Benefits Specialist</a:t>
          </a:r>
        </a:p>
      </dgm:t>
    </dgm:pt>
    <dgm:pt modelId="{A72E5A84-A951-4D14-AD70-904310D6674A}" type="parTrans" cxnId="{80113F65-F413-4DA0-818D-0C396500D809}">
      <dgm:prSet/>
      <dgm:spPr>
        <a:xfrm>
          <a:off x="830420" y="2954212"/>
          <a:ext cx="91440" cy="3938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832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0B83DDD-569D-41E1-BF4A-9F4480592AF7}" type="sibTrans" cxnId="{80113F65-F413-4DA0-818D-0C396500D809}">
      <dgm:prSet custT="1"/>
      <dgm:spPr>
        <a:xfrm>
          <a:off x="236218" y="3901061"/>
          <a:ext cx="1577053" cy="22721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 sz="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>
            <a:buNone/>
          </a:pPr>
          <a:r>
            <a:rPr lang="en-US" sz="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Arielle John</a:t>
          </a:r>
        </a:p>
      </dgm:t>
    </dgm:pt>
    <dgm:pt modelId="{BB339173-B2AC-4F15-9112-5D64DCE6981E}">
      <dgm:prSet custT="1"/>
      <dgm:spPr>
        <a:xfrm>
          <a:off x="2408982" y="3444867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Human Resource Supervisor</a:t>
          </a:r>
        </a:p>
      </dgm:t>
    </dgm:pt>
    <dgm:pt modelId="{AC51676E-4A87-4A3A-8712-D568CBD9E6B1}" type="parTrans" cxnId="{222F71FC-83E5-4E50-B446-7734CB180E5E}">
      <dgm:prSet/>
      <dgm:spPr>
        <a:xfrm>
          <a:off x="3239402" y="2954212"/>
          <a:ext cx="91440" cy="4906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0654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8782623-7541-4C77-8217-61E681E986BB}" type="sibTrans" cxnId="{222F71FC-83E5-4E50-B446-7734CB180E5E}">
      <dgm:prSet custT="1"/>
      <dgm:spPr>
        <a:xfrm>
          <a:off x="2693930" y="3975023"/>
          <a:ext cx="1577053" cy="22721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8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Candice Mitchell</a:t>
          </a:r>
        </a:p>
      </dgm:t>
    </dgm:pt>
    <dgm:pt modelId="{31476E3E-E1DE-4471-B4E7-B6B1B1282258}">
      <dgm:prSet custT="1"/>
      <dgm:spPr>
        <a:xfrm>
          <a:off x="4927066" y="3459657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Housing/Human Resource Specialist</a:t>
          </a:r>
        </a:p>
      </dgm:t>
    </dgm:pt>
    <dgm:pt modelId="{2F6BC694-2EBA-460E-AC6F-686CAA079D0B}" type="parTrans" cxnId="{1E55B3B1-5BC6-454E-BA3C-03BB42EE8251}">
      <dgm:prSet/>
      <dgm:spPr>
        <a:xfrm>
          <a:off x="5757486" y="2952944"/>
          <a:ext cx="91440" cy="5067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671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C3A0BF7-B952-4963-9DE9-F88AF45E1B4D}" type="sibTrans" cxnId="{1E55B3B1-5BC6-454E-BA3C-03BB42EE8251}">
      <dgm:prSet custT="1"/>
      <dgm:spPr>
        <a:xfrm>
          <a:off x="5212140" y="3989814"/>
          <a:ext cx="1577053" cy="22721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8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Martha Frazier</a:t>
          </a:r>
        </a:p>
      </dgm:t>
    </dgm:pt>
    <dgm:pt modelId="{EA63303C-4D93-44C6-ACA1-A7A35F0F0806}">
      <dgm:prSet custT="1"/>
      <dgm:spPr>
        <a:xfrm>
          <a:off x="4927066" y="4535122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Toohni </a:t>
          </a:r>
          <a:r>
            <a:rPr lang="en-US" sz="9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Press-Specialist </a:t>
          </a:r>
          <a:endParaRPr lang="en-US" sz="9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CD3E531-9C9E-4CF6-AF5F-E21000D85BF5}" type="parTrans" cxnId="{8E8EEE78-DE8D-4B05-8AF3-B8781A21CC3D}">
      <dgm:prSet/>
      <dgm:spPr>
        <a:xfrm>
          <a:off x="5757486" y="4141290"/>
          <a:ext cx="91440" cy="3938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832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A21EAAB-00E0-4C3C-8904-A560A2F67196}" type="sibTrans" cxnId="{8E8EEE78-DE8D-4B05-8AF3-B8781A21CC3D}">
      <dgm:prSet custT="1"/>
      <dgm:spPr>
        <a:xfrm>
          <a:off x="5212140" y="5065279"/>
          <a:ext cx="1577053" cy="22721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8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Jerrod Noble</a:t>
          </a:r>
        </a:p>
      </dgm:t>
    </dgm:pt>
    <dgm:pt modelId="{9B54F263-4EB2-4B27-BE95-5A431ECC0706}">
      <dgm:prSet/>
      <dgm:spPr>
        <a:xfrm>
          <a:off x="7204662" y="2271393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61B031E-DCD6-4335-AEC4-9C88AF6B2127}" type="parTrans" cxnId="{84E6559B-F36B-4D0C-B247-E6B3E432E605}">
      <dgm:prSet/>
      <dgm:spPr>
        <a:xfrm>
          <a:off x="4548348" y="1693260"/>
          <a:ext cx="3532454" cy="578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084"/>
              </a:lnTo>
              <a:lnTo>
                <a:pt x="3532454" y="419084"/>
              </a:lnTo>
              <a:lnTo>
                <a:pt x="3532454" y="578132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9C97C9EB-63B2-4A64-94F7-932D75B70DB2}" type="sibTrans" cxnId="{84E6559B-F36B-4D0C-B247-E6B3E432E605}">
      <dgm:prSet custT="1"/>
      <dgm:spPr>
        <a:xfrm>
          <a:off x="7299249" y="2393700"/>
          <a:ext cx="1577053" cy="43332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en-US" sz="8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RECRUITING/LICENSURE </a:t>
          </a:r>
        </a:p>
      </dgm:t>
    </dgm:pt>
    <dgm:pt modelId="{698EF22B-8BC1-491E-A34E-2F8423F5E266}">
      <dgm:prSet custT="1"/>
      <dgm:spPr>
        <a:xfrm>
          <a:off x="7204662" y="3449913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Human Resource Coordinator</a:t>
          </a:r>
        </a:p>
      </dgm:t>
    </dgm:pt>
    <dgm:pt modelId="{6B517677-5C3C-4823-B0C4-9E4055CE9BA2}" type="parTrans" cxnId="{59CE7C31-D7E3-4141-AD7C-3035DE71B491}">
      <dgm:prSet/>
      <dgm:spPr>
        <a:xfrm>
          <a:off x="8035082" y="2953026"/>
          <a:ext cx="91440" cy="4968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88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ED09B3D-CF7B-4D93-8FA4-375E92AC0BB6}" type="sibTrans" cxnId="{59CE7C31-D7E3-4141-AD7C-3035DE71B491}">
      <dgm:prSet custT="1"/>
      <dgm:spPr>
        <a:xfrm>
          <a:off x="7489752" y="3980074"/>
          <a:ext cx="1577053" cy="22721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800" baseline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Tanya Amrine</a:t>
          </a:r>
        </a:p>
      </dgm:t>
    </dgm:pt>
    <dgm:pt modelId="{B00EB85F-A99A-4F47-A221-5BC700496C58}">
      <dgm:prSet custT="1"/>
      <dgm:spPr>
        <a:xfrm>
          <a:off x="7204662" y="4525379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Clerical</a:t>
          </a:r>
        </a:p>
        <a:p>
          <a:pPr>
            <a:buNone/>
          </a:pPr>
          <a:r>
            <a:rPr lang="en-US" sz="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(District </a:t>
          </a:r>
          <a:r>
            <a:rPr lang="en-US" sz="800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Receptionisan</a:t>
          </a:r>
          <a:r>
            <a:rPr lang="en-US" sz="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gm:t>
    </dgm:pt>
    <dgm:pt modelId="{F9F474CE-A57F-4234-8C2F-727B24A5AC9C}" type="sibTrans" cxnId="{17F30E09-1051-42D9-9350-0779968954E4}">
      <dgm:prSet custT="1"/>
      <dgm:spPr>
        <a:xfrm>
          <a:off x="7489752" y="5055540"/>
          <a:ext cx="1577053" cy="227211"/>
        </a:xfrm>
        <a:prstGeom prst="rect">
          <a:avLst/>
        </a:prstGeom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 algn="ctr">
            <a:buNone/>
          </a:pPr>
          <a:endParaRPr lang="en-US" sz="800" baseline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ctr">
            <a:buNone/>
          </a:pPr>
          <a:r>
            <a:rPr lang="en-US" sz="8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Vangie  Charles</a:t>
          </a:r>
        </a:p>
        <a:p>
          <a:pPr algn="ctr">
            <a:buNone/>
          </a:pPr>
          <a:endParaRPr lang="en-US" sz="800" baseline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3A884CF-3C1F-4DA0-B68B-D9D0704E6A2D}" type="parTrans" cxnId="{17F30E09-1051-42D9-9350-0779968954E4}">
      <dgm:prSet/>
      <dgm:spPr>
        <a:xfrm>
          <a:off x="8035082" y="4131546"/>
          <a:ext cx="91440" cy="3938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832"/>
              </a:lnTo>
            </a:path>
          </a:pathLst>
        </a:custGeom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3BBE3DE0-9DEE-41D6-A487-C08CB9F3F2AF}">
      <dgm:prSet/>
      <dgm:spPr>
        <a:xfrm>
          <a:off x="4927066" y="2271311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FCA6AA0-D78B-40AD-8793-7A87B8FF2753}" type="sibTrans" cxnId="{FF889DBF-D76F-4C07-897B-FAF7AD8A5655}">
      <dgm:prSet custT="1"/>
      <dgm:spPr>
        <a:xfrm>
          <a:off x="5024386" y="2410719"/>
          <a:ext cx="1577053" cy="452972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SUPPLEMENTAL SUPPORT</a:t>
          </a:r>
        </a:p>
      </dgm:t>
    </dgm:pt>
    <dgm:pt modelId="{D394B1E8-0287-4092-B3FE-537ED8292E46}" type="parTrans" cxnId="{FF889DBF-D76F-4C07-897B-FAF7AD8A5655}">
      <dgm:prSet/>
      <dgm:spPr>
        <a:xfrm>
          <a:off x="4548348" y="1693260"/>
          <a:ext cx="1254858" cy="578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002"/>
              </a:lnTo>
              <a:lnTo>
                <a:pt x="1254858" y="419002"/>
              </a:lnTo>
              <a:lnTo>
                <a:pt x="1254858" y="578050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AFD7AEF-9DC1-4E6D-B157-755DC6E65C38}">
      <dgm:prSet custT="1"/>
      <dgm:spPr>
        <a:xfrm>
          <a:off x="2410180" y="5625094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Clerical</a:t>
          </a:r>
        </a:p>
      </dgm:t>
    </dgm:pt>
    <dgm:pt modelId="{92EE1351-560C-40DC-B132-04A10E61E281}" type="sibTrans" cxnId="{10DB1B49-8FF7-470B-BD43-3A505BD631AD}">
      <dgm:prSet custT="1"/>
      <dgm:spPr>
        <a:xfrm>
          <a:off x="2694759" y="6155253"/>
          <a:ext cx="1577053" cy="22721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 sz="800" baseline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>
            <a:buNone/>
          </a:pPr>
          <a:r>
            <a:rPr lang="en-US" sz="8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Shayne Tsosie</a:t>
          </a:r>
        </a:p>
      </dgm:t>
    </dgm:pt>
    <dgm:pt modelId="{60F23A2F-53DF-4123-87FF-9115EA872314}" type="parTrans" cxnId="{10DB1B49-8FF7-470B-BD43-3A505BD631AD}">
      <dgm:prSet/>
      <dgm:spPr>
        <a:xfrm>
          <a:off x="3240600" y="5231262"/>
          <a:ext cx="91440" cy="3938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832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FB79BC3C-F69A-4F0E-A0E0-2C1D69840EFA}">
      <dgm:prSet custT="1"/>
      <dgm:spPr>
        <a:xfrm>
          <a:off x="2410180" y="4549629"/>
          <a:ext cx="1752281" cy="68163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0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Specialist</a:t>
          </a:r>
        </a:p>
      </dgm:t>
    </dgm:pt>
    <dgm:pt modelId="{17CBF319-60C9-45A3-B1D1-713A0EB2EF09}" type="sibTrans" cxnId="{51819E7A-C378-42C7-B9BF-A29E5903AA44}">
      <dgm:prSet custT="1"/>
      <dgm:spPr>
        <a:xfrm>
          <a:off x="2694759" y="5079788"/>
          <a:ext cx="1577053" cy="22721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8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Melinda Farley</a:t>
          </a:r>
        </a:p>
      </dgm:t>
    </dgm:pt>
    <dgm:pt modelId="{9A3115FA-950D-46DB-B097-D38F7201A094}" type="parTrans" cxnId="{51819E7A-C378-42C7-B9BF-A29E5903AA44}">
      <dgm:prSet/>
      <dgm:spPr>
        <a:xfrm>
          <a:off x="3239402" y="4126500"/>
          <a:ext cx="91440" cy="423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081"/>
              </a:lnTo>
              <a:lnTo>
                <a:pt x="46918" y="264081"/>
              </a:lnTo>
              <a:lnTo>
                <a:pt x="46918" y="423129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5FE4F9EB-5150-4C19-A1BD-93919B5F2D12}">
      <dgm:prSet custT="1"/>
      <dgm:spPr>
        <a:solidFill>
          <a:srgbClr val="008080"/>
        </a:solidFill>
        <a:ln>
          <a:noFill/>
        </a:ln>
      </dgm:spPr>
      <dgm:t>
        <a:bodyPr/>
        <a:lstStyle/>
        <a:p>
          <a:r>
            <a:rPr lang="en-US" sz="800" dirty="0"/>
            <a:t>Health &amp; Wellness Programs Specialist</a:t>
          </a:r>
        </a:p>
      </dgm:t>
    </dgm:pt>
    <dgm:pt modelId="{528FCE5E-1041-4D3F-ABDF-03B768B3E0A7}" type="parTrans" cxnId="{E3A3DD40-D1E1-43B7-BF7D-E71612505497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79599049-2948-4743-8E31-DA5FB9ADAEF7}" type="sibTrans" cxnId="{E3A3DD40-D1E1-43B7-BF7D-E71612505497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800" dirty="0"/>
            <a:t>Marlena Harvey</a:t>
          </a:r>
        </a:p>
      </dgm:t>
    </dgm:pt>
    <dgm:pt modelId="{AB5B04B1-47BE-4F6F-A56D-DB6793B754C9}" type="pres">
      <dgm:prSet presAssocID="{91411518-0931-4D91-AC74-C6F2B77228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AC8333-53A3-493F-A623-923E502DBB0A}" type="pres">
      <dgm:prSet presAssocID="{9C677F08-EDD4-46FB-A496-22ACFB5BE869}" presName="hierRoot1" presStyleCnt="0">
        <dgm:presLayoutVars>
          <dgm:hierBranch val="init"/>
        </dgm:presLayoutVars>
      </dgm:prSet>
      <dgm:spPr/>
    </dgm:pt>
    <dgm:pt modelId="{33C10FA3-6098-491C-827D-DFA941D40158}" type="pres">
      <dgm:prSet presAssocID="{9C677F08-EDD4-46FB-A496-22ACFB5BE869}" presName="rootComposite1" presStyleCnt="0"/>
      <dgm:spPr/>
    </dgm:pt>
    <dgm:pt modelId="{60334270-2982-4D14-AC9E-D11D8D1F35C5}" type="pres">
      <dgm:prSet presAssocID="{9C677F08-EDD4-46FB-A496-22ACFB5BE869}" presName="rootText1" presStyleLbl="node0" presStyleIdx="0" presStyleCnt="1" custScaleX="190195" custLinFactNeighborX="410" custLinFactNeighborY="257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9ACB366-088A-4528-AE31-129FA6A926EA}" type="pres">
      <dgm:prSet presAssocID="{9C677F08-EDD4-46FB-A496-22ACFB5BE869}" presName="titleText1" presStyleLbl="fgAcc0" presStyleIdx="0" presStyleCnt="1" custScaleX="173129" custScaleY="230143" custLinFactY="-34540" custLinFactNeighborX="-15473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123EBB5-EB7B-47EF-BB3F-850202D9BC96}" type="pres">
      <dgm:prSet presAssocID="{9C677F08-EDD4-46FB-A496-22ACFB5BE869}" presName="rootConnector1" presStyleLbl="node1" presStyleIdx="0" presStyleCnt="14"/>
      <dgm:spPr/>
      <dgm:t>
        <a:bodyPr/>
        <a:lstStyle/>
        <a:p>
          <a:endParaRPr lang="en-US"/>
        </a:p>
      </dgm:t>
    </dgm:pt>
    <dgm:pt modelId="{29F706C4-912A-4EA6-B2F9-84A616ABE09B}" type="pres">
      <dgm:prSet presAssocID="{9C677F08-EDD4-46FB-A496-22ACFB5BE869}" presName="hierChild2" presStyleCnt="0"/>
      <dgm:spPr/>
    </dgm:pt>
    <dgm:pt modelId="{4A37E0F9-FEF2-4484-8CEA-1AE8B92219DE}" type="pres">
      <dgm:prSet presAssocID="{274C906A-173F-4F65-96B1-F62DE82C59D9}" presName="Name37" presStyleLbl="parChTrans1D2" presStyleIdx="0" presStyleCnt="1"/>
      <dgm:spPr/>
      <dgm:t>
        <a:bodyPr/>
        <a:lstStyle/>
        <a:p>
          <a:endParaRPr lang="en-US"/>
        </a:p>
      </dgm:t>
    </dgm:pt>
    <dgm:pt modelId="{A495896A-4C88-4DDB-9C5D-8022AFF46A2F}" type="pres">
      <dgm:prSet presAssocID="{74A87A18-2CCA-402C-B218-E4612E1513BD}" presName="hierRoot2" presStyleCnt="0">
        <dgm:presLayoutVars>
          <dgm:hierBranch val="init"/>
        </dgm:presLayoutVars>
      </dgm:prSet>
      <dgm:spPr/>
    </dgm:pt>
    <dgm:pt modelId="{5604E281-62AE-483B-AF93-ABA7DA1A3FD5}" type="pres">
      <dgm:prSet presAssocID="{74A87A18-2CCA-402C-B218-E4612E1513BD}" presName="rootComposite" presStyleCnt="0"/>
      <dgm:spPr/>
    </dgm:pt>
    <dgm:pt modelId="{C4CFE603-A392-40CA-882A-08CADF2F7996}" type="pres">
      <dgm:prSet presAssocID="{74A87A18-2CCA-402C-B218-E4612E1513BD}" presName="rootText" presStyleLbl="node1" presStyleIdx="0" presStyleCnt="14" custScaleX="161051" custLinFactNeighborX="8378" custLinFactNeighborY="-3151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B86BB51-FA7B-4445-8B99-72FBECC47786}" type="pres">
      <dgm:prSet presAssocID="{74A87A18-2CCA-402C-B218-E4612E1513BD}" presName="titleText2" presStyleLbl="fgAcc1" presStyleIdx="0" presStyleCnt="14" custScaleX="161051" custLinFactNeighborX="1430" custLinFactNeighborY="-9453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38DC114-F125-47FD-9410-D572040A9CFA}" type="pres">
      <dgm:prSet presAssocID="{74A87A18-2CCA-402C-B218-E4612E1513BD}" presName="rootConnector" presStyleLbl="node2" presStyleIdx="0" presStyleCnt="0"/>
      <dgm:spPr/>
      <dgm:t>
        <a:bodyPr/>
        <a:lstStyle/>
        <a:p>
          <a:endParaRPr lang="en-US"/>
        </a:p>
      </dgm:t>
    </dgm:pt>
    <dgm:pt modelId="{D2E1463F-7E21-4829-A528-C10A13836B6D}" type="pres">
      <dgm:prSet presAssocID="{74A87A18-2CCA-402C-B218-E4612E1513BD}" presName="hierChild4" presStyleCnt="0"/>
      <dgm:spPr/>
    </dgm:pt>
    <dgm:pt modelId="{209E29E1-43A3-4638-B5DB-D31DDD07BAB5}" type="pres">
      <dgm:prSet presAssocID="{4DE2CFF0-5844-440E-BCFD-81C0203BAAD0}" presName="Name37" presStyleLbl="parChTrans1D3" presStyleIdx="0" presStyleCnt="4"/>
      <dgm:spPr/>
      <dgm:t>
        <a:bodyPr/>
        <a:lstStyle/>
        <a:p>
          <a:endParaRPr lang="en-US"/>
        </a:p>
      </dgm:t>
    </dgm:pt>
    <dgm:pt modelId="{0B1D2999-172C-4107-9BC9-96CDC368FCD8}" type="pres">
      <dgm:prSet presAssocID="{25F2E610-4BB6-41B0-9DBE-93548B7B29A3}" presName="hierRoot2" presStyleCnt="0">
        <dgm:presLayoutVars>
          <dgm:hierBranch val="init"/>
        </dgm:presLayoutVars>
      </dgm:prSet>
      <dgm:spPr/>
    </dgm:pt>
    <dgm:pt modelId="{09AC606F-8604-4EF0-9A6D-A4CEDA243CE3}" type="pres">
      <dgm:prSet presAssocID="{25F2E610-4BB6-41B0-9DBE-93548B7B29A3}" presName="rootComposite" presStyleCnt="0"/>
      <dgm:spPr/>
    </dgm:pt>
    <dgm:pt modelId="{C351139C-EF89-43D7-8ED6-CD55488EC26B}" type="pres">
      <dgm:prSet presAssocID="{25F2E610-4BB6-41B0-9DBE-93548B7B29A3}" presName="rootText" presStyleLbl="node1" presStyleIdx="1" presStyleCnt="14" custScaleX="133100" custLinFactX="-19622" custLinFactNeighborX="-100000" custLinFactNeighborY="-429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D213525-AB91-4A5C-B2DE-A0F2A6163A14}" type="pres">
      <dgm:prSet presAssocID="{25F2E610-4BB6-41B0-9DBE-93548B7B29A3}" presName="titleText2" presStyleLbl="fgAcc1" presStyleIdx="1" presStyleCnt="14" custScaleX="148750" custScaleY="131872" custLinFactY="-6331" custLinFactNeighborX="-53085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C627D34-F976-484E-8CFA-F4A04F586A31}" type="pres">
      <dgm:prSet presAssocID="{25F2E610-4BB6-41B0-9DBE-93548B7B29A3}" presName="rootConnector" presStyleLbl="node3" presStyleIdx="0" presStyleCnt="0"/>
      <dgm:spPr/>
      <dgm:t>
        <a:bodyPr/>
        <a:lstStyle/>
        <a:p>
          <a:endParaRPr lang="en-US"/>
        </a:p>
      </dgm:t>
    </dgm:pt>
    <dgm:pt modelId="{5C47BDFF-8276-479C-925D-9D8B432B42F9}" type="pres">
      <dgm:prSet presAssocID="{25F2E610-4BB6-41B0-9DBE-93548B7B29A3}" presName="hierChild4" presStyleCnt="0"/>
      <dgm:spPr/>
    </dgm:pt>
    <dgm:pt modelId="{5ADEFA08-B0D2-4B6D-8F5E-B7481AEC42A8}" type="pres">
      <dgm:prSet presAssocID="{A72E5A84-A951-4D14-AD70-904310D6674A}" presName="Name37" presStyleLbl="parChTrans1D4" presStyleIdx="0" presStyleCnt="9"/>
      <dgm:spPr/>
      <dgm:t>
        <a:bodyPr/>
        <a:lstStyle/>
        <a:p>
          <a:endParaRPr lang="en-US"/>
        </a:p>
      </dgm:t>
    </dgm:pt>
    <dgm:pt modelId="{5EA7C5D1-49EA-489E-BDA2-3BC671D27A3A}" type="pres">
      <dgm:prSet presAssocID="{5B4F37F6-7DA5-47AA-A913-ED8014CC356D}" presName="hierRoot2" presStyleCnt="0">
        <dgm:presLayoutVars>
          <dgm:hierBranch val="init"/>
        </dgm:presLayoutVars>
      </dgm:prSet>
      <dgm:spPr/>
    </dgm:pt>
    <dgm:pt modelId="{14382789-F57B-41B1-9BE0-EF72649AA2A6}" type="pres">
      <dgm:prSet presAssocID="{5B4F37F6-7DA5-47AA-A913-ED8014CC356D}" presName="rootComposite" presStyleCnt="0"/>
      <dgm:spPr/>
    </dgm:pt>
    <dgm:pt modelId="{F5929449-BB38-42E5-AA33-3A71BB6186EE}" type="pres">
      <dgm:prSet presAssocID="{5B4F37F6-7DA5-47AA-A913-ED8014CC356D}" presName="rootText" presStyleLbl="node1" presStyleIdx="2" presStyleCnt="14" custScaleX="133100" custLinFactX="-19622" custLinFactNeighborX="-100000" custLinFactNeighborY="-429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CA3C7AA-5048-4A53-A43C-9E9953BCAC1A}" type="pres">
      <dgm:prSet presAssocID="{5B4F37F6-7DA5-47AA-A913-ED8014CC356D}" presName="titleText2" presStyleLbl="fgAcc1" presStyleIdx="2" presStyleCnt="14" custAng="0" custScaleX="133100" custScaleY="130966" custLinFactNeighborX="-42097" custLinFactNeighborY="883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B250D79-729F-4A5B-A15B-A8550062EF84}" type="pres">
      <dgm:prSet presAssocID="{5B4F37F6-7DA5-47AA-A913-ED8014CC356D}" presName="rootConnector" presStyleLbl="node4" presStyleIdx="0" presStyleCnt="0"/>
      <dgm:spPr/>
      <dgm:t>
        <a:bodyPr/>
        <a:lstStyle/>
        <a:p>
          <a:endParaRPr lang="en-US"/>
        </a:p>
      </dgm:t>
    </dgm:pt>
    <dgm:pt modelId="{B284D32C-48F8-4567-A459-9F6558411559}" type="pres">
      <dgm:prSet presAssocID="{5B4F37F6-7DA5-47AA-A913-ED8014CC356D}" presName="hierChild4" presStyleCnt="0"/>
      <dgm:spPr/>
    </dgm:pt>
    <dgm:pt modelId="{16FF300D-E895-4644-A982-B2CB74EC2199}" type="pres">
      <dgm:prSet presAssocID="{528FCE5E-1041-4D3F-ABDF-03B768B3E0A7}" presName="Name37" presStyleLbl="parChTrans1D4" presStyleIdx="1" presStyleCnt="9"/>
      <dgm:spPr/>
      <dgm:t>
        <a:bodyPr/>
        <a:lstStyle/>
        <a:p>
          <a:endParaRPr lang="en-US"/>
        </a:p>
      </dgm:t>
    </dgm:pt>
    <dgm:pt modelId="{B3CC878A-A6EA-418F-9A1B-54283FD5AD5F}" type="pres">
      <dgm:prSet presAssocID="{5FE4F9EB-5150-4C19-A1BD-93919B5F2D12}" presName="hierRoot2" presStyleCnt="0">
        <dgm:presLayoutVars>
          <dgm:hierBranch val="init"/>
        </dgm:presLayoutVars>
      </dgm:prSet>
      <dgm:spPr/>
    </dgm:pt>
    <dgm:pt modelId="{AC84A568-A286-4DBE-A7F0-1054301BA3E0}" type="pres">
      <dgm:prSet presAssocID="{5FE4F9EB-5150-4C19-A1BD-93919B5F2D12}" presName="rootComposite" presStyleCnt="0"/>
      <dgm:spPr/>
    </dgm:pt>
    <dgm:pt modelId="{2D4AEAFE-35B4-41AB-9CF5-77EF71A360AD}" type="pres">
      <dgm:prSet presAssocID="{5FE4F9EB-5150-4C19-A1BD-93919B5F2D12}" presName="rootText" presStyleLbl="node1" presStyleIdx="3" presStyleCnt="14" custAng="10800000" custFlipVert="1" custScaleX="139398" custScaleY="90101" custLinFactNeighborX="-8155" custLinFactNeighborY="-2273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90666B8-D13C-40F0-8DDD-B1901D40F5ED}" type="pres">
      <dgm:prSet presAssocID="{5FE4F9EB-5150-4C19-A1BD-93919B5F2D12}" presName="titleText2" presStyleLbl="fgAcc1" presStyleIdx="3" presStyleCnt="14" custAng="0" custScaleX="136206" custScaleY="138479" custLinFactNeighborX="-17631" custLinFactNeighborY="-2213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3AF8D38-E92F-47F6-9C80-EA3BE6DC47D3}" type="pres">
      <dgm:prSet presAssocID="{5FE4F9EB-5150-4C19-A1BD-93919B5F2D12}" presName="rootConnector" presStyleLbl="node4" presStyleIdx="0" presStyleCnt="0"/>
      <dgm:spPr/>
      <dgm:t>
        <a:bodyPr/>
        <a:lstStyle/>
        <a:p>
          <a:endParaRPr lang="en-US"/>
        </a:p>
      </dgm:t>
    </dgm:pt>
    <dgm:pt modelId="{45C4CB2D-DAB4-4E9C-8B51-94BF2E32DAF6}" type="pres">
      <dgm:prSet presAssocID="{5FE4F9EB-5150-4C19-A1BD-93919B5F2D12}" presName="hierChild4" presStyleCnt="0"/>
      <dgm:spPr/>
    </dgm:pt>
    <dgm:pt modelId="{A3FAD6AE-9278-4170-A2CD-F61D1A6045F6}" type="pres">
      <dgm:prSet presAssocID="{5FE4F9EB-5150-4C19-A1BD-93919B5F2D12}" presName="hierChild5" presStyleCnt="0"/>
      <dgm:spPr/>
    </dgm:pt>
    <dgm:pt modelId="{A31C426E-32BA-4875-97DA-A5CFFA0188E8}" type="pres">
      <dgm:prSet presAssocID="{5B4F37F6-7DA5-47AA-A913-ED8014CC356D}" presName="hierChild5" presStyleCnt="0"/>
      <dgm:spPr/>
    </dgm:pt>
    <dgm:pt modelId="{561F6F01-FE44-4799-98DC-CD400C5F1D15}" type="pres">
      <dgm:prSet presAssocID="{25F2E610-4BB6-41B0-9DBE-93548B7B29A3}" presName="hierChild5" presStyleCnt="0"/>
      <dgm:spPr/>
    </dgm:pt>
    <dgm:pt modelId="{F3B2AFB4-21F3-4CD8-890D-AAF76E8A9C58}" type="pres">
      <dgm:prSet presAssocID="{FC6AA9F5-F725-48F5-A492-B4D3CAD9CE84}" presName="Name37" presStyleLbl="parChTrans1D3" presStyleIdx="1" presStyleCnt="4"/>
      <dgm:spPr/>
      <dgm:t>
        <a:bodyPr/>
        <a:lstStyle/>
        <a:p>
          <a:endParaRPr lang="en-US"/>
        </a:p>
      </dgm:t>
    </dgm:pt>
    <dgm:pt modelId="{80C911AF-0974-405B-A788-9B6D9718F9F4}" type="pres">
      <dgm:prSet presAssocID="{DCDDF996-2C33-4C9D-9BD0-611F7339ADFC}" presName="hierRoot2" presStyleCnt="0">
        <dgm:presLayoutVars>
          <dgm:hierBranch val="init"/>
        </dgm:presLayoutVars>
      </dgm:prSet>
      <dgm:spPr/>
    </dgm:pt>
    <dgm:pt modelId="{770C0CCA-4C9D-4DCE-88A9-A6E0681C65A7}" type="pres">
      <dgm:prSet presAssocID="{DCDDF996-2C33-4C9D-9BD0-611F7339ADFC}" presName="rootComposite" presStyleCnt="0"/>
      <dgm:spPr/>
    </dgm:pt>
    <dgm:pt modelId="{9C7C854E-8EB6-4F68-A5C0-F56339F30105}" type="pres">
      <dgm:prSet presAssocID="{DCDDF996-2C33-4C9D-9BD0-611F7339ADFC}" presName="rootText" presStyleLbl="node1" presStyleIdx="4" presStyleCnt="14" custScaleX="133100" custLinFactNeighborX="-8747" custLinFactNeighborY="-429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8D71962-C07A-4307-AD36-1ADE2269B525}" type="pres">
      <dgm:prSet presAssocID="{DCDDF996-2C33-4C9D-9BD0-611F7339ADFC}" presName="titleText2" presStyleLbl="fgAcc1" presStyleIdx="4" presStyleCnt="14" custScaleX="133100" custScaleY="185227" custLinFactY="-47084" custLinFactNeighborX="-25814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70E3CA5-C202-464C-AE61-4DF1DC21A620}" type="pres">
      <dgm:prSet presAssocID="{DCDDF996-2C33-4C9D-9BD0-611F7339ADFC}" presName="rootConnector" presStyleLbl="node3" presStyleIdx="0" presStyleCnt="0"/>
      <dgm:spPr/>
      <dgm:t>
        <a:bodyPr/>
        <a:lstStyle/>
        <a:p>
          <a:endParaRPr lang="en-US"/>
        </a:p>
      </dgm:t>
    </dgm:pt>
    <dgm:pt modelId="{F4A037F3-F416-43AC-9AA7-CBE091D7368D}" type="pres">
      <dgm:prSet presAssocID="{DCDDF996-2C33-4C9D-9BD0-611F7339ADFC}" presName="hierChild4" presStyleCnt="0"/>
      <dgm:spPr/>
    </dgm:pt>
    <dgm:pt modelId="{EE59943D-7E3A-4760-BC50-619C03CC74AE}" type="pres">
      <dgm:prSet presAssocID="{AC51676E-4A87-4A3A-8712-D568CBD9E6B1}" presName="Name37" presStyleLbl="parChTrans1D4" presStyleIdx="2" presStyleCnt="9"/>
      <dgm:spPr/>
      <dgm:t>
        <a:bodyPr/>
        <a:lstStyle/>
        <a:p>
          <a:endParaRPr lang="en-US"/>
        </a:p>
      </dgm:t>
    </dgm:pt>
    <dgm:pt modelId="{1223DC1F-29E0-4527-91C6-C7396477A7AA}" type="pres">
      <dgm:prSet presAssocID="{BB339173-B2AC-4F15-9112-5D64DCE6981E}" presName="hierRoot2" presStyleCnt="0">
        <dgm:presLayoutVars>
          <dgm:hierBranch val="init"/>
        </dgm:presLayoutVars>
      </dgm:prSet>
      <dgm:spPr/>
    </dgm:pt>
    <dgm:pt modelId="{68C24B64-8FD7-4FD9-A768-FB539AD43F82}" type="pres">
      <dgm:prSet presAssocID="{BB339173-B2AC-4F15-9112-5D64DCE6981E}" presName="rootComposite" presStyleCnt="0"/>
      <dgm:spPr/>
    </dgm:pt>
    <dgm:pt modelId="{976DD98D-CEAD-4793-A3C2-E055FBEDC544}" type="pres">
      <dgm:prSet presAssocID="{BB339173-B2AC-4F15-9112-5D64DCE6981E}" presName="rootText" presStyleLbl="node1" presStyleIdx="5" presStyleCnt="14" custScaleX="133100" custLinFactNeighborX="-8747" custLinFactNeighborY="-429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331265-A9C6-46BB-B44F-B7D15E03729B}" type="pres">
      <dgm:prSet presAssocID="{BB339173-B2AC-4F15-9112-5D64DCE6981E}" presName="titleText2" presStyleLbl="fgAcc1" presStyleIdx="5" presStyleCnt="14" custScaleX="133100" custLinFactNeighborX="-9731" custLinFactNeighborY="-1289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202B581-F49E-474A-B191-B0EDD0648F9B}" type="pres">
      <dgm:prSet presAssocID="{BB339173-B2AC-4F15-9112-5D64DCE6981E}" presName="rootConnector" presStyleLbl="node4" presStyleIdx="0" presStyleCnt="0"/>
      <dgm:spPr/>
      <dgm:t>
        <a:bodyPr/>
        <a:lstStyle/>
        <a:p>
          <a:endParaRPr lang="en-US"/>
        </a:p>
      </dgm:t>
    </dgm:pt>
    <dgm:pt modelId="{196EA1A9-12D4-49CC-9BAD-D63C3F868119}" type="pres">
      <dgm:prSet presAssocID="{BB339173-B2AC-4F15-9112-5D64DCE6981E}" presName="hierChild4" presStyleCnt="0"/>
      <dgm:spPr/>
    </dgm:pt>
    <dgm:pt modelId="{DDCCD08E-1B62-4A14-8284-D4444C77E2E6}" type="pres">
      <dgm:prSet presAssocID="{9A3115FA-950D-46DB-B097-D38F7201A094}" presName="Name37" presStyleLbl="parChTrans1D4" presStyleIdx="3" presStyleCnt="9"/>
      <dgm:spPr/>
      <dgm:t>
        <a:bodyPr/>
        <a:lstStyle/>
        <a:p>
          <a:endParaRPr lang="en-US"/>
        </a:p>
      </dgm:t>
    </dgm:pt>
    <dgm:pt modelId="{19965FB4-9B7C-4D15-963C-AC322FA46661}" type="pres">
      <dgm:prSet presAssocID="{FB79BC3C-F69A-4F0E-A0E0-2C1D69840EFA}" presName="hierRoot2" presStyleCnt="0">
        <dgm:presLayoutVars>
          <dgm:hierBranch val="init"/>
        </dgm:presLayoutVars>
      </dgm:prSet>
      <dgm:spPr/>
    </dgm:pt>
    <dgm:pt modelId="{007BF00F-7A7B-468F-9516-D01E16239EF0}" type="pres">
      <dgm:prSet presAssocID="{FB79BC3C-F69A-4F0E-A0E0-2C1D69840EFA}" presName="rootComposite" presStyleCnt="0"/>
      <dgm:spPr/>
    </dgm:pt>
    <dgm:pt modelId="{6CD01A70-BFA8-4014-9863-2FA8D88FEB42}" type="pres">
      <dgm:prSet presAssocID="{FB79BC3C-F69A-4F0E-A0E0-2C1D69840EFA}" presName="rootText" presStyleLbl="node1" presStyleIdx="6" presStyleCnt="14" custScaleX="133100" custLinFactNeighborX="-865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3D74309-0A1B-4FEC-8954-E7852A429E1A}" type="pres">
      <dgm:prSet presAssocID="{FB79BC3C-F69A-4F0E-A0E0-2C1D69840EFA}" presName="titleText2" presStyleLbl="fgAcc1" presStyleIdx="6" presStyleCnt="14" custScaleX="133100" custLinFactNeighborX="-966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F4CD4E3-99AB-4672-893B-426C2421D75D}" type="pres">
      <dgm:prSet presAssocID="{FB79BC3C-F69A-4F0E-A0E0-2C1D69840EFA}" presName="rootConnector" presStyleLbl="node4" presStyleIdx="0" presStyleCnt="0"/>
      <dgm:spPr/>
      <dgm:t>
        <a:bodyPr/>
        <a:lstStyle/>
        <a:p>
          <a:endParaRPr lang="en-US"/>
        </a:p>
      </dgm:t>
    </dgm:pt>
    <dgm:pt modelId="{41B5F60B-9BEF-40EF-815B-C292468263C3}" type="pres">
      <dgm:prSet presAssocID="{FB79BC3C-F69A-4F0E-A0E0-2C1D69840EFA}" presName="hierChild4" presStyleCnt="0"/>
      <dgm:spPr/>
    </dgm:pt>
    <dgm:pt modelId="{E12EF2CD-00B9-4A73-BDED-BCDE02EF86A4}" type="pres">
      <dgm:prSet presAssocID="{60F23A2F-53DF-4123-87FF-9115EA872314}" presName="Name37" presStyleLbl="parChTrans1D4" presStyleIdx="4" presStyleCnt="9"/>
      <dgm:spPr/>
      <dgm:t>
        <a:bodyPr/>
        <a:lstStyle/>
        <a:p>
          <a:endParaRPr lang="en-US"/>
        </a:p>
      </dgm:t>
    </dgm:pt>
    <dgm:pt modelId="{DC1CC67E-5C31-4F3D-9CEF-26C29481F067}" type="pres">
      <dgm:prSet presAssocID="{3AFD7AEF-9DC1-4E6D-B157-755DC6E65C38}" presName="hierRoot2" presStyleCnt="0">
        <dgm:presLayoutVars>
          <dgm:hierBranch val="init"/>
        </dgm:presLayoutVars>
      </dgm:prSet>
      <dgm:spPr/>
    </dgm:pt>
    <dgm:pt modelId="{036D22B8-E572-478A-8793-1A85E12C8D53}" type="pres">
      <dgm:prSet presAssocID="{3AFD7AEF-9DC1-4E6D-B157-755DC6E65C38}" presName="rootComposite" presStyleCnt="0"/>
      <dgm:spPr/>
    </dgm:pt>
    <dgm:pt modelId="{D09B4EF8-9DED-48B0-81EC-1211AC798223}" type="pres">
      <dgm:prSet presAssocID="{3AFD7AEF-9DC1-4E6D-B157-755DC6E65C38}" presName="rootText" presStyleLbl="node1" presStyleIdx="7" presStyleCnt="14" custScaleX="133100" custLinFactNeighborX="-865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F9286EB-F2A8-4B27-B75C-AAA6C717E225}" type="pres">
      <dgm:prSet presAssocID="{3AFD7AEF-9DC1-4E6D-B157-755DC6E65C38}" presName="titleText2" presStyleLbl="fgAcc1" presStyleIdx="7" presStyleCnt="14" custScaleX="133100" custLinFactNeighborX="-19768" custLinFactNeighborY="-3846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7459608-18F2-49C0-8AD8-49A62BFECC20}" type="pres">
      <dgm:prSet presAssocID="{3AFD7AEF-9DC1-4E6D-B157-755DC6E65C38}" presName="rootConnector" presStyleLbl="node4" presStyleIdx="0" presStyleCnt="0"/>
      <dgm:spPr/>
      <dgm:t>
        <a:bodyPr/>
        <a:lstStyle/>
        <a:p>
          <a:endParaRPr lang="en-US"/>
        </a:p>
      </dgm:t>
    </dgm:pt>
    <dgm:pt modelId="{CD788C1C-FAC7-4418-817E-7F6B4568024B}" type="pres">
      <dgm:prSet presAssocID="{3AFD7AEF-9DC1-4E6D-B157-755DC6E65C38}" presName="hierChild4" presStyleCnt="0"/>
      <dgm:spPr/>
    </dgm:pt>
    <dgm:pt modelId="{A264C683-81F4-468D-AA73-88E2A118CBDA}" type="pres">
      <dgm:prSet presAssocID="{3AFD7AEF-9DC1-4E6D-B157-755DC6E65C38}" presName="hierChild5" presStyleCnt="0"/>
      <dgm:spPr/>
    </dgm:pt>
    <dgm:pt modelId="{383841BF-2D35-4858-A6E5-1D8F941D338A}" type="pres">
      <dgm:prSet presAssocID="{FB79BC3C-F69A-4F0E-A0E0-2C1D69840EFA}" presName="hierChild5" presStyleCnt="0"/>
      <dgm:spPr/>
    </dgm:pt>
    <dgm:pt modelId="{163F2B9C-DE1E-411C-B8E5-CA18EF392468}" type="pres">
      <dgm:prSet presAssocID="{BB339173-B2AC-4F15-9112-5D64DCE6981E}" presName="hierChild5" presStyleCnt="0"/>
      <dgm:spPr/>
    </dgm:pt>
    <dgm:pt modelId="{91AD5A84-C251-42B0-950A-955EF0641EA9}" type="pres">
      <dgm:prSet presAssocID="{DCDDF996-2C33-4C9D-9BD0-611F7339ADFC}" presName="hierChild5" presStyleCnt="0"/>
      <dgm:spPr/>
    </dgm:pt>
    <dgm:pt modelId="{8D15FC9F-2709-4783-8C8E-1B63883CFC73}" type="pres">
      <dgm:prSet presAssocID="{D394B1E8-0287-4092-B3FE-537ED8292E46}" presName="Name37" presStyleLbl="parChTrans1D3" presStyleIdx="2" presStyleCnt="4"/>
      <dgm:spPr/>
      <dgm:t>
        <a:bodyPr/>
        <a:lstStyle/>
        <a:p>
          <a:endParaRPr lang="en-US"/>
        </a:p>
      </dgm:t>
    </dgm:pt>
    <dgm:pt modelId="{0939FE59-AF0F-4F5B-A19B-0D75EE097BE5}" type="pres">
      <dgm:prSet presAssocID="{3BBE3DE0-9DEE-41D6-A487-C08CB9F3F2AF}" presName="hierRoot2" presStyleCnt="0">
        <dgm:presLayoutVars>
          <dgm:hierBranch val="init"/>
        </dgm:presLayoutVars>
      </dgm:prSet>
      <dgm:spPr/>
    </dgm:pt>
    <dgm:pt modelId="{7CCACCC2-4CDA-4678-BD98-FE2F85EE7B35}" type="pres">
      <dgm:prSet presAssocID="{3BBE3DE0-9DEE-41D6-A487-C08CB9F3F2AF}" presName="rootComposite" presStyleCnt="0"/>
      <dgm:spPr/>
    </dgm:pt>
    <dgm:pt modelId="{CDCE31AE-6903-44B7-97CD-F9303F1D53B5}" type="pres">
      <dgm:prSet presAssocID="{3BBE3DE0-9DEE-41D6-A487-C08CB9F3F2AF}" presName="rootText" presStyleLbl="node1" presStyleIdx="8" presStyleCnt="14" custScaleX="133100" custLinFactNeighborX="16915" custLinFactNeighborY="-448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7AC5B6C-645C-42F3-9CB8-DE53F72522EE}" type="pres">
      <dgm:prSet presAssocID="{3BBE3DE0-9DEE-41D6-A487-C08CB9F3F2AF}" presName="titleText2" presStyleLbl="fgAcc1" presStyleIdx="8" presStyleCnt="14" custScaleX="133100" custScaleY="199362" custLinFactY="-35748" custLinFactNeighborX="2947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73201ED-61DE-4D8D-8D20-8ED47547DB41}" type="pres">
      <dgm:prSet presAssocID="{3BBE3DE0-9DEE-41D6-A487-C08CB9F3F2AF}" presName="rootConnector" presStyleLbl="node3" presStyleIdx="0" presStyleCnt="0"/>
      <dgm:spPr/>
      <dgm:t>
        <a:bodyPr/>
        <a:lstStyle/>
        <a:p>
          <a:endParaRPr lang="en-US"/>
        </a:p>
      </dgm:t>
    </dgm:pt>
    <dgm:pt modelId="{0C82E768-C475-4FD7-8DCC-BEF7BE81EE8A}" type="pres">
      <dgm:prSet presAssocID="{3BBE3DE0-9DEE-41D6-A487-C08CB9F3F2AF}" presName="hierChild4" presStyleCnt="0"/>
      <dgm:spPr/>
    </dgm:pt>
    <dgm:pt modelId="{1499C474-7343-4CBD-843F-4799A071849F}" type="pres">
      <dgm:prSet presAssocID="{2F6BC694-2EBA-460E-AC6F-686CAA079D0B}" presName="Name37" presStyleLbl="parChTrans1D4" presStyleIdx="5" presStyleCnt="9"/>
      <dgm:spPr/>
      <dgm:t>
        <a:bodyPr/>
        <a:lstStyle/>
        <a:p>
          <a:endParaRPr lang="en-US"/>
        </a:p>
      </dgm:t>
    </dgm:pt>
    <dgm:pt modelId="{255E9E80-B978-4071-BE55-781A5C41C694}" type="pres">
      <dgm:prSet presAssocID="{31476E3E-E1DE-4471-B4E7-B6B1B1282258}" presName="hierRoot2" presStyleCnt="0">
        <dgm:presLayoutVars>
          <dgm:hierBranch val="init"/>
        </dgm:presLayoutVars>
      </dgm:prSet>
      <dgm:spPr/>
    </dgm:pt>
    <dgm:pt modelId="{9ED82C7E-7E7A-4162-A810-53FA3626E6DD}" type="pres">
      <dgm:prSet presAssocID="{31476E3E-E1DE-4471-B4E7-B6B1B1282258}" presName="rootComposite" presStyleCnt="0"/>
      <dgm:spPr/>
    </dgm:pt>
    <dgm:pt modelId="{DCC777A3-1345-435B-8132-BAE452A84E53}" type="pres">
      <dgm:prSet presAssocID="{31476E3E-E1DE-4471-B4E7-B6B1B1282258}" presName="rootText" presStyleLbl="node1" presStyleIdx="9" presStyleCnt="14" custScaleX="133100" custLinFactX="-145164" custLinFactY="108092" custLinFactNeighborX="-200000" custLinFactNeighborY="2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909CEAF-51D3-4E53-BC3E-487E21B89E48}" type="pres">
      <dgm:prSet presAssocID="{31476E3E-E1DE-4471-B4E7-B6B1B1282258}" presName="titleText2" presStyleLbl="fgAcc1" presStyleIdx="9" presStyleCnt="14" custScaleX="133100" custLinFactX="-200000" custLinFactY="407226" custLinFactNeighborX="-207576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2A3BF3F-C0CC-4C39-A1F3-BE76C8BB75FB}" type="pres">
      <dgm:prSet presAssocID="{31476E3E-E1DE-4471-B4E7-B6B1B1282258}" presName="rootConnector" presStyleLbl="node4" presStyleIdx="0" presStyleCnt="0"/>
      <dgm:spPr/>
      <dgm:t>
        <a:bodyPr/>
        <a:lstStyle/>
        <a:p>
          <a:endParaRPr lang="en-US"/>
        </a:p>
      </dgm:t>
    </dgm:pt>
    <dgm:pt modelId="{E5CB1179-E304-4663-825A-3705804522CC}" type="pres">
      <dgm:prSet presAssocID="{31476E3E-E1DE-4471-B4E7-B6B1B1282258}" presName="hierChild4" presStyleCnt="0"/>
      <dgm:spPr/>
    </dgm:pt>
    <dgm:pt modelId="{03DC7027-0E1E-4D95-A8A0-5170EE0A4A93}" type="pres">
      <dgm:prSet presAssocID="{1CD3E531-9C9E-4CF6-AF5F-E21000D85BF5}" presName="Name37" presStyleLbl="parChTrans1D4" presStyleIdx="6" presStyleCnt="9"/>
      <dgm:spPr/>
      <dgm:t>
        <a:bodyPr/>
        <a:lstStyle/>
        <a:p>
          <a:endParaRPr lang="en-US"/>
        </a:p>
      </dgm:t>
    </dgm:pt>
    <dgm:pt modelId="{62E01002-F025-4A4F-9A6D-FE3DFC123513}" type="pres">
      <dgm:prSet presAssocID="{EA63303C-4D93-44C6-ACA1-A7A35F0F0806}" presName="hierRoot2" presStyleCnt="0">
        <dgm:presLayoutVars>
          <dgm:hierBranch val="init"/>
        </dgm:presLayoutVars>
      </dgm:prSet>
      <dgm:spPr/>
    </dgm:pt>
    <dgm:pt modelId="{39FA6C00-2719-4706-A1B9-5DE1857866F2}" type="pres">
      <dgm:prSet presAssocID="{EA63303C-4D93-44C6-ACA1-A7A35F0F0806}" presName="rootComposite" presStyleCnt="0"/>
      <dgm:spPr/>
    </dgm:pt>
    <dgm:pt modelId="{2E9CD9D3-5B52-436A-A945-13B0B6AA57AF}" type="pres">
      <dgm:prSet presAssocID="{EA63303C-4D93-44C6-ACA1-A7A35F0F0806}" presName="rootText" presStyleLbl="node1" presStyleIdx="10" presStyleCnt="14" custScaleX="133100" custLinFactY="-67403" custLinFactNeighborX="19857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C144954-FEA0-4484-A4C6-E56EF1067D96}" type="pres">
      <dgm:prSet presAssocID="{EA63303C-4D93-44C6-ACA1-A7A35F0F0806}" presName="titleText2" presStyleLbl="fgAcc1" presStyleIdx="10" presStyleCnt="14" custScaleX="133100" custLinFactY="-200000" custLinFactNeighborX="11164" custLinFactNeighborY="-29084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88F6C41-237B-4605-AD28-0863C0BF112F}" type="pres">
      <dgm:prSet presAssocID="{EA63303C-4D93-44C6-ACA1-A7A35F0F0806}" presName="rootConnector" presStyleLbl="node4" presStyleIdx="0" presStyleCnt="0"/>
      <dgm:spPr/>
      <dgm:t>
        <a:bodyPr/>
        <a:lstStyle/>
        <a:p>
          <a:endParaRPr lang="en-US"/>
        </a:p>
      </dgm:t>
    </dgm:pt>
    <dgm:pt modelId="{448B3C1B-9488-4DD0-AEF3-D3249D034CE9}" type="pres">
      <dgm:prSet presAssocID="{EA63303C-4D93-44C6-ACA1-A7A35F0F0806}" presName="hierChild4" presStyleCnt="0"/>
      <dgm:spPr/>
    </dgm:pt>
    <dgm:pt modelId="{56D9D28B-0822-413A-AE88-2FDF0B42F5EE}" type="pres">
      <dgm:prSet presAssocID="{EA63303C-4D93-44C6-ACA1-A7A35F0F0806}" presName="hierChild5" presStyleCnt="0"/>
      <dgm:spPr/>
    </dgm:pt>
    <dgm:pt modelId="{BA82A6FB-36ED-445C-91CD-4125E726669B}" type="pres">
      <dgm:prSet presAssocID="{31476E3E-E1DE-4471-B4E7-B6B1B1282258}" presName="hierChild5" presStyleCnt="0"/>
      <dgm:spPr/>
    </dgm:pt>
    <dgm:pt modelId="{A6A0FC19-B2D1-40DE-8215-99FD19BC3D10}" type="pres">
      <dgm:prSet presAssocID="{3BBE3DE0-9DEE-41D6-A487-C08CB9F3F2AF}" presName="hierChild5" presStyleCnt="0"/>
      <dgm:spPr/>
    </dgm:pt>
    <dgm:pt modelId="{7F048EDA-6A3A-4007-9832-49B09C4BDC77}" type="pres">
      <dgm:prSet presAssocID="{961B031E-DCD6-4335-AEC4-9C88AF6B2127}" presName="Name37" presStyleLbl="parChTrans1D3" presStyleIdx="3" presStyleCnt="4"/>
      <dgm:spPr/>
      <dgm:t>
        <a:bodyPr/>
        <a:lstStyle/>
        <a:p>
          <a:endParaRPr lang="en-US"/>
        </a:p>
      </dgm:t>
    </dgm:pt>
    <dgm:pt modelId="{40140600-3E21-4502-9BAD-DCFC51D626E8}" type="pres">
      <dgm:prSet presAssocID="{9B54F263-4EB2-4B27-BE95-5A431ECC0706}" presName="hierRoot2" presStyleCnt="0">
        <dgm:presLayoutVars>
          <dgm:hierBranch val="init"/>
        </dgm:presLayoutVars>
      </dgm:prSet>
      <dgm:spPr/>
    </dgm:pt>
    <dgm:pt modelId="{0B00C5A7-2CDE-4DB8-B403-75ABB2B1D8A3}" type="pres">
      <dgm:prSet presAssocID="{9B54F263-4EB2-4B27-BE95-5A431ECC0706}" presName="rootComposite" presStyleCnt="0"/>
      <dgm:spPr/>
    </dgm:pt>
    <dgm:pt modelId="{4750495E-1372-4689-8D34-FABE69744974}" type="pres">
      <dgm:prSet presAssocID="{9B54F263-4EB2-4B27-BE95-5A431ECC0706}" presName="rootText" presStyleLbl="node1" presStyleIdx="11" presStyleCnt="14" custScaleX="133100" custLinFactNeighborX="24310" custLinFactNeighborY="-447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6A2DCB1-7739-4CA1-8564-0CC8E490AB9D}" type="pres">
      <dgm:prSet presAssocID="{9B54F263-4EB2-4B27-BE95-5A431ECC0706}" presName="titleText2" presStyleLbl="fgAcc1" presStyleIdx="11" presStyleCnt="14" custScaleX="133100" custScaleY="190713" custLinFactY="-47563" custLinFactNeighborX="10933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13414EA-B483-49F5-B6BE-C0466992E600}" type="pres">
      <dgm:prSet presAssocID="{9B54F263-4EB2-4B27-BE95-5A431ECC0706}" presName="rootConnector" presStyleLbl="node3" presStyleIdx="0" presStyleCnt="0"/>
      <dgm:spPr/>
      <dgm:t>
        <a:bodyPr/>
        <a:lstStyle/>
        <a:p>
          <a:endParaRPr lang="en-US"/>
        </a:p>
      </dgm:t>
    </dgm:pt>
    <dgm:pt modelId="{04C184BC-AC72-4D16-8C3F-DADF54E65393}" type="pres">
      <dgm:prSet presAssocID="{9B54F263-4EB2-4B27-BE95-5A431ECC0706}" presName="hierChild4" presStyleCnt="0"/>
      <dgm:spPr/>
    </dgm:pt>
    <dgm:pt modelId="{5280A9C2-CAF5-4A24-AAB4-14EC3E428017}" type="pres">
      <dgm:prSet presAssocID="{6B517677-5C3C-4823-B0C4-9E4055CE9BA2}" presName="Name37" presStyleLbl="parChTrans1D4" presStyleIdx="7" presStyleCnt="9"/>
      <dgm:spPr/>
      <dgm:t>
        <a:bodyPr/>
        <a:lstStyle/>
        <a:p>
          <a:endParaRPr lang="en-US"/>
        </a:p>
      </dgm:t>
    </dgm:pt>
    <dgm:pt modelId="{842A1E33-F62A-4CDE-A61B-91FB6FC55AFB}" type="pres">
      <dgm:prSet presAssocID="{698EF22B-8BC1-491E-A34E-2F8423F5E266}" presName="hierRoot2" presStyleCnt="0">
        <dgm:presLayoutVars>
          <dgm:hierBranch val="init"/>
        </dgm:presLayoutVars>
      </dgm:prSet>
      <dgm:spPr/>
    </dgm:pt>
    <dgm:pt modelId="{59E6797E-B37C-4EE0-A82D-C4EA4A89F32D}" type="pres">
      <dgm:prSet presAssocID="{698EF22B-8BC1-491E-A34E-2F8423F5E266}" presName="rootComposite" presStyleCnt="0"/>
      <dgm:spPr/>
    </dgm:pt>
    <dgm:pt modelId="{D1C90E0B-5895-4678-96EC-B048824D30B1}" type="pres">
      <dgm:prSet presAssocID="{698EF22B-8BC1-491E-A34E-2F8423F5E266}" presName="rootText" presStyleLbl="node1" presStyleIdx="12" presStyleCnt="14" custScaleX="133100" custLinFactNeighborX="24310" custLinFactNeighborY="-447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302FFDC-DD23-4CE1-8181-90FCB0004900}" type="pres">
      <dgm:prSet presAssocID="{698EF22B-8BC1-491E-A34E-2F8423F5E266}" presName="titleText2" presStyleLbl="fgAcc1" presStyleIdx="12" presStyleCnt="14" custScaleX="133100" custLinFactNeighborX="27011" custLinFactNeighborY="-134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76D241B-4717-4019-BBE1-6AD58CE1F2B8}" type="pres">
      <dgm:prSet presAssocID="{698EF22B-8BC1-491E-A34E-2F8423F5E266}" presName="rootConnector" presStyleLbl="node4" presStyleIdx="0" presStyleCnt="0"/>
      <dgm:spPr/>
      <dgm:t>
        <a:bodyPr/>
        <a:lstStyle/>
        <a:p>
          <a:endParaRPr lang="en-US"/>
        </a:p>
      </dgm:t>
    </dgm:pt>
    <dgm:pt modelId="{E84BE712-E8D0-4C99-A758-A262120A5FC6}" type="pres">
      <dgm:prSet presAssocID="{698EF22B-8BC1-491E-A34E-2F8423F5E266}" presName="hierChild4" presStyleCnt="0"/>
      <dgm:spPr/>
    </dgm:pt>
    <dgm:pt modelId="{13AC22D5-6031-4E35-A08C-AE080ABDFAF8}" type="pres">
      <dgm:prSet presAssocID="{23A884CF-3C1F-4DA0-B68B-D9D0704E6A2D}" presName="Name37" presStyleLbl="parChTrans1D4" presStyleIdx="8" presStyleCnt="9"/>
      <dgm:spPr/>
      <dgm:t>
        <a:bodyPr/>
        <a:lstStyle/>
        <a:p>
          <a:endParaRPr lang="en-US"/>
        </a:p>
      </dgm:t>
    </dgm:pt>
    <dgm:pt modelId="{A0C5A45F-17A1-4EEA-8816-351F80542672}" type="pres">
      <dgm:prSet presAssocID="{B00EB85F-A99A-4F47-A221-5BC700496C58}" presName="hierRoot2" presStyleCnt="0">
        <dgm:presLayoutVars>
          <dgm:hierBranch val="init"/>
        </dgm:presLayoutVars>
      </dgm:prSet>
      <dgm:spPr/>
    </dgm:pt>
    <dgm:pt modelId="{11BC5904-E4CD-411C-B451-0156FC945840}" type="pres">
      <dgm:prSet presAssocID="{B00EB85F-A99A-4F47-A221-5BC700496C58}" presName="rootComposite" presStyleCnt="0"/>
      <dgm:spPr/>
    </dgm:pt>
    <dgm:pt modelId="{B8880BC4-6651-4AB8-81CD-D3F20E1CF839}" type="pres">
      <dgm:prSet presAssocID="{B00EB85F-A99A-4F47-A221-5BC700496C58}" presName="rootText" presStyleLbl="node1" presStyleIdx="13" presStyleCnt="14" custScaleX="133100" custLinFactX="-75030" custLinFactY="50869" custLinFactNeighborX="-100000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9B30A63-B431-404C-BB90-62A0280D9D95}" type="pres">
      <dgm:prSet presAssocID="{B00EB85F-A99A-4F47-A221-5BC700496C58}" presName="titleText2" presStyleLbl="fgAcc1" presStyleIdx="13" presStyleCnt="14" custScaleX="133100" custScaleY="95647" custLinFactX="-93943" custLinFactY="200000" custLinFactNeighborX="-100000" custLinFactNeighborY="21389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C3F0F88-BA33-4394-A596-18C8EBC04EB9}" type="pres">
      <dgm:prSet presAssocID="{B00EB85F-A99A-4F47-A221-5BC700496C58}" presName="rootConnector" presStyleLbl="node4" presStyleIdx="0" presStyleCnt="0"/>
      <dgm:spPr/>
      <dgm:t>
        <a:bodyPr/>
        <a:lstStyle/>
        <a:p>
          <a:endParaRPr lang="en-US"/>
        </a:p>
      </dgm:t>
    </dgm:pt>
    <dgm:pt modelId="{EF7B1B05-92D5-4C7A-8690-D62EEAA254F5}" type="pres">
      <dgm:prSet presAssocID="{B00EB85F-A99A-4F47-A221-5BC700496C58}" presName="hierChild4" presStyleCnt="0"/>
      <dgm:spPr/>
    </dgm:pt>
    <dgm:pt modelId="{9AF3D4F3-F159-47C6-9FDC-259CB3E6233C}" type="pres">
      <dgm:prSet presAssocID="{B00EB85F-A99A-4F47-A221-5BC700496C58}" presName="hierChild5" presStyleCnt="0"/>
      <dgm:spPr/>
    </dgm:pt>
    <dgm:pt modelId="{EA27BB67-67A6-4206-BC99-C9164363F5F8}" type="pres">
      <dgm:prSet presAssocID="{698EF22B-8BC1-491E-A34E-2F8423F5E266}" presName="hierChild5" presStyleCnt="0"/>
      <dgm:spPr/>
    </dgm:pt>
    <dgm:pt modelId="{442A9169-2C4F-4D3B-837F-F5C7066923EA}" type="pres">
      <dgm:prSet presAssocID="{9B54F263-4EB2-4B27-BE95-5A431ECC0706}" presName="hierChild5" presStyleCnt="0"/>
      <dgm:spPr/>
    </dgm:pt>
    <dgm:pt modelId="{8A0587F2-DC5E-4101-BA6C-C5AFF47281F5}" type="pres">
      <dgm:prSet presAssocID="{74A87A18-2CCA-402C-B218-E4612E1513BD}" presName="hierChild5" presStyleCnt="0"/>
      <dgm:spPr/>
    </dgm:pt>
    <dgm:pt modelId="{A75F3925-229E-4539-8FBE-7D283F57DEFF}" type="pres">
      <dgm:prSet presAssocID="{9C677F08-EDD4-46FB-A496-22ACFB5BE869}" presName="hierChild3" presStyleCnt="0"/>
      <dgm:spPr/>
    </dgm:pt>
  </dgm:ptLst>
  <dgm:cxnLst>
    <dgm:cxn modelId="{1E55B3B1-5BC6-454E-BA3C-03BB42EE8251}" srcId="{3BBE3DE0-9DEE-41D6-A487-C08CB9F3F2AF}" destId="{31476E3E-E1DE-4471-B4E7-B6B1B1282258}" srcOrd="0" destOrd="0" parTransId="{2F6BC694-2EBA-460E-AC6F-686CAA079D0B}" sibTransId="{2C3A0BF7-B952-4963-9DE9-F88AF45E1B4D}"/>
    <dgm:cxn modelId="{F3DC1F9F-90A1-4DB7-83F4-4FC4B6A78924}" type="presOf" srcId="{274C906A-173F-4F65-96B1-F62DE82C59D9}" destId="{4A37E0F9-FEF2-4484-8CEA-1AE8B92219DE}" srcOrd="0" destOrd="0" presId="urn:microsoft.com/office/officeart/2008/layout/NameandTitleOrganizationalChart"/>
    <dgm:cxn modelId="{E2F08E1E-BFB7-417E-997D-419BAE718C28}" type="presOf" srcId="{79599049-2948-4743-8E31-DA5FB9ADAEF7}" destId="{C90666B8-D13C-40F0-8DDD-B1901D40F5ED}" srcOrd="0" destOrd="0" presId="urn:microsoft.com/office/officeart/2008/layout/NameandTitleOrganizationalChart"/>
    <dgm:cxn modelId="{FF889DBF-D76F-4C07-897B-FAF7AD8A5655}" srcId="{74A87A18-2CCA-402C-B218-E4612E1513BD}" destId="{3BBE3DE0-9DEE-41D6-A487-C08CB9F3F2AF}" srcOrd="2" destOrd="0" parTransId="{D394B1E8-0287-4092-B3FE-537ED8292E46}" sibTransId="{EFCA6AA0-D78B-40AD-8793-7A87B8FF2753}"/>
    <dgm:cxn modelId="{CC78E145-A1F3-40D8-A2A3-B829DC75AD97}" type="presOf" srcId="{6B517677-5C3C-4823-B0C4-9E4055CE9BA2}" destId="{5280A9C2-CAF5-4A24-AAB4-14EC3E428017}" srcOrd="0" destOrd="0" presId="urn:microsoft.com/office/officeart/2008/layout/NameandTitleOrganizationalChart"/>
    <dgm:cxn modelId="{6551BF79-C6B8-485C-B064-3E721707F03B}" type="presOf" srcId="{FC6AA9F5-F725-48F5-A492-B4D3CAD9CE84}" destId="{F3B2AFB4-21F3-4CD8-890D-AAF76E8A9C58}" srcOrd="0" destOrd="0" presId="urn:microsoft.com/office/officeart/2008/layout/NameandTitleOrganizationalChart"/>
    <dgm:cxn modelId="{32C4BD35-C2E3-4B7F-9725-029C41487E67}" srcId="{9C677F08-EDD4-46FB-A496-22ACFB5BE869}" destId="{74A87A18-2CCA-402C-B218-E4612E1513BD}" srcOrd="0" destOrd="0" parTransId="{274C906A-173F-4F65-96B1-F62DE82C59D9}" sibTransId="{B95628CC-0511-4256-BA66-4DFC1310B06A}"/>
    <dgm:cxn modelId="{B3DCB88D-96A3-4377-8D57-F174D953EAF1}" type="presOf" srcId="{3BBE3DE0-9DEE-41D6-A487-C08CB9F3F2AF}" destId="{A73201ED-61DE-4D8D-8D20-8ED47547DB41}" srcOrd="1" destOrd="0" presId="urn:microsoft.com/office/officeart/2008/layout/NameandTitleOrganizationalChart"/>
    <dgm:cxn modelId="{3F689816-FB10-4E62-BEC6-9C362592D937}" type="presOf" srcId="{3AFD7AEF-9DC1-4E6D-B157-755DC6E65C38}" destId="{D7459608-18F2-49C0-8AD8-49A62BFECC20}" srcOrd="1" destOrd="0" presId="urn:microsoft.com/office/officeart/2008/layout/NameandTitleOrganizationalChart"/>
    <dgm:cxn modelId="{C0E65EF9-FC93-47FF-B786-2447272B78D5}" type="presOf" srcId="{EFCA6AA0-D78B-40AD-8793-7A87B8FF2753}" destId="{F7AC5B6C-645C-42F3-9CB8-DE53F72522EE}" srcOrd="0" destOrd="0" presId="urn:microsoft.com/office/officeart/2008/layout/NameandTitleOrganizationalChart"/>
    <dgm:cxn modelId="{2EB426C5-96C0-4C8F-B9D5-DB3EB91F3054}" type="presOf" srcId="{BB339173-B2AC-4F15-9112-5D64DCE6981E}" destId="{976DD98D-CEAD-4793-A3C2-E055FBEDC544}" srcOrd="0" destOrd="0" presId="urn:microsoft.com/office/officeart/2008/layout/NameandTitleOrganizationalChart"/>
    <dgm:cxn modelId="{17F30E09-1051-42D9-9350-0779968954E4}" srcId="{698EF22B-8BC1-491E-A34E-2F8423F5E266}" destId="{B00EB85F-A99A-4F47-A221-5BC700496C58}" srcOrd="0" destOrd="0" parTransId="{23A884CF-3C1F-4DA0-B68B-D9D0704E6A2D}" sibTransId="{F9F474CE-A57F-4234-8C2F-727B24A5AC9C}"/>
    <dgm:cxn modelId="{5AE5F3C1-4897-4F0F-977E-22E5AA5197D5}" type="presOf" srcId="{9C97C9EB-63B2-4A64-94F7-932D75B70DB2}" destId="{F6A2DCB1-7739-4CA1-8564-0CC8E490AB9D}" srcOrd="0" destOrd="0" presId="urn:microsoft.com/office/officeart/2008/layout/NameandTitleOrganizationalChart"/>
    <dgm:cxn modelId="{5DCCB06E-D288-4D9A-B3AC-923936EC9217}" type="presOf" srcId="{AC51676E-4A87-4A3A-8712-D568CBD9E6B1}" destId="{EE59943D-7E3A-4760-BC50-619C03CC74AE}" srcOrd="0" destOrd="0" presId="urn:microsoft.com/office/officeart/2008/layout/NameandTitleOrganizationalChart"/>
    <dgm:cxn modelId="{471D8753-3CDC-4776-BDFE-5DF41DA7BE78}" type="presOf" srcId="{FB79BC3C-F69A-4F0E-A0E0-2C1D69840EFA}" destId="{6CD01A70-BFA8-4014-9863-2FA8D88FEB42}" srcOrd="0" destOrd="0" presId="urn:microsoft.com/office/officeart/2008/layout/NameandTitleOrganizationalChart"/>
    <dgm:cxn modelId="{1B91C84F-8B7F-46A0-AFFF-B84B10230BF5}" srcId="{91411518-0931-4D91-AC74-C6F2B7722865}" destId="{9C677F08-EDD4-46FB-A496-22ACFB5BE869}" srcOrd="0" destOrd="0" parTransId="{3C9899D8-237F-4AF0-963B-488F39A2204A}" sibTransId="{5274A094-E0AC-4F54-B503-E23AD1BC5D88}"/>
    <dgm:cxn modelId="{0585A114-0BA0-435E-BAC3-4DAF0852E2ED}" type="presOf" srcId="{A82901E8-673C-41E1-947E-735AAD6EA079}" destId="{8D213525-AB91-4A5C-B2DE-A0F2A6163A14}" srcOrd="0" destOrd="0" presId="urn:microsoft.com/office/officeart/2008/layout/NameandTitleOrganizationalChart"/>
    <dgm:cxn modelId="{66CAB775-0D0A-47C1-BD8B-7695769A40F8}" type="presOf" srcId="{74A87A18-2CCA-402C-B218-E4612E1513BD}" destId="{B38DC114-F125-47FD-9410-D572040A9CFA}" srcOrd="1" destOrd="0" presId="urn:microsoft.com/office/officeart/2008/layout/NameandTitleOrganizationalChart"/>
    <dgm:cxn modelId="{2476A4E3-BA84-4269-A9BD-BAA6BB0AF0E0}" type="presOf" srcId="{25F2E610-4BB6-41B0-9DBE-93548B7B29A3}" destId="{C351139C-EF89-43D7-8ED6-CD55488EC26B}" srcOrd="0" destOrd="0" presId="urn:microsoft.com/office/officeart/2008/layout/NameandTitleOrganizationalChart"/>
    <dgm:cxn modelId="{65ED2E33-A9E2-4B7D-9775-6664BD7BEBD8}" type="presOf" srcId="{528FCE5E-1041-4D3F-ABDF-03B768B3E0A7}" destId="{16FF300D-E895-4644-A982-B2CB74EC2199}" srcOrd="0" destOrd="0" presId="urn:microsoft.com/office/officeart/2008/layout/NameandTitleOrganizationalChart"/>
    <dgm:cxn modelId="{CCD9DB6A-FFD3-4EC0-8593-390AF74D5513}" type="presOf" srcId="{4DE2CFF0-5844-440E-BCFD-81C0203BAAD0}" destId="{209E29E1-43A3-4638-B5DB-D31DDD07BAB5}" srcOrd="0" destOrd="0" presId="urn:microsoft.com/office/officeart/2008/layout/NameandTitleOrganizationalChart"/>
    <dgm:cxn modelId="{662280CD-7A0D-4792-9608-82D093495BA4}" type="presOf" srcId="{DA21EAAB-00E0-4C3C-8904-A560A2F67196}" destId="{6C144954-FEA0-4484-A4C6-E56EF1067D96}" srcOrd="0" destOrd="0" presId="urn:microsoft.com/office/officeart/2008/layout/NameandTitleOrganizationalChart"/>
    <dgm:cxn modelId="{D1852A04-EEB4-48A7-8F63-749AADEEBA21}" type="presOf" srcId="{5274A094-E0AC-4F54-B503-E23AD1BC5D88}" destId="{C9ACB366-088A-4528-AE31-129FA6A926EA}" srcOrd="0" destOrd="0" presId="urn:microsoft.com/office/officeart/2008/layout/NameandTitleOrganizationalChart"/>
    <dgm:cxn modelId="{E3A3DD40-D1E1-43B7-BF7D-E71612505497}" srcId="{5B4F37F6-7DA5-47AA-A913-ED8014CC356D}" destId="{5FE4F9EB-5150-4C19-A1BD-93919B5F2D12}" srcOrd="0" destOrd="0" parTransId="{528FCE5E-1041-4D3F-ABDF-03B768B3E0A7}" sibTransId="{79599049-2948-4743-8E31-DA5FB9ADAEF7}"/>
    <dgm:cxn modelId="{BE7FA76C-71DF-41B0-82D2-0FE3F3E1CB1C}" type="presOf" srcId="{3AFD7AEF-9DC1-4E6D-B157-755DC6E65C38}" destId="{D09B4EF8-9DED-48B0-81EC-1211AC798223}" srcOrd="0" destOrd="0" presId="urn:microsoft.com/office/officeart/2008/layout/NameandTitleOrganizationalChart"/>
    <dgm:cxn modelId="{59CE7C31-D7E3-4141-AD7C-3035DE71B491}" srcId="{9B54F263-4EB2-4B27-BE95-5A431ECC0706}" destId="{698EF22B-8BC1-491E-A34E-2F8423F5E266}" srcOrd="0" destOrd="0" parTransId="{6B517677-5C3C-4823-B0C4-9E4055CE9BA2}" sibTransId="{DED09B3D-CF7B-4D93-8FA4-375E92AC0BB6}"/>
    <dgm:cxn modelId="{AA533FCF-7474-4087-A0E7-830BEA51645D}" type="presOf" srcId="{FB79BC3C-F69A-4F0E-A0E0-2C1D69840EFA}" destId="{AF4CD4E3-99AB-4672-893B-426C2421D75D}" srcOrd="1" destOrd="0" presId="urn:microsoft.com/office/officeart/2008/layout/NameandTitleOrganizationalChart"/>
    <dgm:cxn modelId="{FC2659F0-8183-4151-A844-C62B13403FAB}" type="presOf" srcId="{92EE1351-560C-40DC-B132-04A10E61E281}" destId="{EF9286EB-F2A8-4B27-B75C-AAA6C717E225}" srcOrd="0" destOrd="0" presId="urn:microsoft.com/office/officeart/2008/layout/NameandTitleOrganizationalChart"/>
    <dgm:cxn modelId="{222F71FC-83E5-4E50-B446-7734CB180E5E}" srcId="{DCDDF996-2C33-4C9D-9BD0-611F7339ADFC}" destId="{BB339173-B2AC-4F15-9112-5D64DCE6981E}" srcOrd="0" destOrd="0" parTransId="{AC51676E-4A87-4A3A-8712-D568CBD9E6B1}" sibTransId="{68782623-7541-4C77-8217-61E681E986BB}"/>
    <dgm:cxn modelId="{8BDD20B5-E517-4B7D-A2B5-1381115F9401}" type="presOf" srcId="{9B54F263-4EB2-4B27-BE95-5A431ECC0706}" destId="{4750495E-1372-4689-8D34-FABE69744974}" srcOrd="0" destOrd="0" presId="urn:microsoft.com/office/officeart/2008/layout/NameandTitleOrganizationalChart"/>
    <dgm:cxn modelId="{37FF9CD2-61CA-4496-948E-4ED0A596BB68}" type="presOf" srcId="{74A87A18-2CCA-402C-B218-E4612E1513BD}" destId="{C4CFE603-A392-40CA-882A-08CADF2F7996}" srcOrd="0" destOrd="0" presId="urn:microsoft.com/office/officeart/2008/layout/NameandTitleOrganizationalChart"/>
    <dgm:cxn modelId="{0539C338-402F-470E-96DB-EDFDDF43D898}" type="presOf" srcId="{B00EB85F-A99A-4F47-A221-5BC700496C58}" destId="{B8880BC4-6651-4AB8-81CD-D3F20E1CF839}" srcOrd="0" destOrd="0" presId="urn:microsoft.com/office/officeart/2008/layout/NameandTitleOrganizationalChart"/>
    <dgm:cxn modelId="{84CBC8E3-65A6-422F-9A76-C0C080D2F4CC}" srcId="{74A87A18-2CCA-402C-B218-E4612E1513BD}" destId="{DCDDF996-2C33-4C9D-9BD0-611F7339ADFC}" srcOrd="1" destOrd="0" parTransId="{FC6AA9F5-F725-48F5-A492-B4D3CAD9CE84}" sibTransId="{3CC0424F-06B7-4130-8CEA-73700DFD3827}"/>
    <dgm:cxn modelId="{E42B252A-9E32-4102-9F2E-8B89025D206D}" type="presOf" srcId="{BB339173-B2AC-4F15-9112-5D64DCE6981E}" destId="{8202B581-F49E-474A-B191-B0EDD0648F9B}" srcOrd="1" destOrd="0" presId="urn:microsoft.com/office/officeart/2008/layout/NameandTitleOrganizationalChart"/>
    <dgm:cxn modelId="{0C29DC8A-683D-4714-A025-D3D3460E9E8F}" type="presOf" srcId="{1CD3E531-9C9E-4CF6-AF5F-E21000D85BF5}" destId="{03DC7027-0E1E-4D95-A8A0-5170EE0A4A93}" srcOrd="0" destOrd="0" presId="urn:microsoft.com/office/officeart/2008/layout/NameandTitleOrganizationalChart"/>
    <dgm:cxn modelId="{321689A0-A7CA-4067-A10C-476C5E3C5D9D}" type="presOf" srcId="{DCDDF996-2C33-4C9D-9BD0-611F7339ADFC}" destId="{D70E3CA5-C202-464C-AE61-4DF1DC21A620}" srcOrd="1" destOrd="0" presId="urn:microsoft.com/office/officeart/2008/layout/NameandTitleOrganizationalChart"/>
    <dgm:cxn modelId="{4BE19708-464B-41FC-A9D4-BCD1278ACB24}" type="presOf" srcId="{5B4F37F6-7DA5-47AA-A913-ED8014CC356D}" destId="{2B250D79-729F-4A5B-A15B-A8550062EF84}" srcOrd="1" destOrd="0" presId="urn:microsoft.com/office/officeart/2008/layout/NameandTitleOrganizationalChart"/>
    <dgm:cxn modelId="{FD4BBF59-AE88-458D-BE8B-A3985A1C4A63}" type="presOf" srcId="{D394B1E8-0287-4092-B3FE-537ED8292E46}" destId="{8D15FC9F-2709-4783-8C8E-1B63883CFC73}" srcOrd="0" destOrd="0" presId="urn:microsoft.com/office/officeart/2008/layout/NameandTitleOrganizationalChart"/>
    <dgm:cxn modelId="{1136A7A8-EB5E-4D06-A7A2-5A8651172A52}" type="presOf" srcId="{DCDDF996-2C33-4C9D-9BD0-611F7339ADFC}" destId="{9C7C854E-8EB6-4F68-A5C0-F56339F30105}" srcOrd="0" destOrd="0" presId="urn:microsoft.com/office/officeart/2008/layout/NameandTitleOrganizationalChart"/>
    <dgm:cxn modelId="{DC71B33A-E6EF-4301-B9A7-B633B55534C3}" type="presOf" srcId="{EA63303C-4D93-44C6-ACA1-A7A35F0F0806}" destId="{E88F6C41-237B-4605-AD28-0863C0BF112F}" srcOrd="1" destOrd="0" presId="urn:microsoft.com/office/officeart/2008/layout/NameandTitleOrganizationalChart"/>
    <dgm:cxn modelId="{E822B432-1553-41F0-B235-9885EB1D0973}" type="presOf" srcId="{2F6BC694-2EBA-460E-AC6F-686CAA079D0B}" destId="{1499C474-7343-4CBD-843F-4799A071849F}" srcOrd="0" destOrd="0" presId="urn:microsoft.com/office/officeart/2008/layout/NameandTitleOrganizationalChart"/>
    <dgm:cxn modelId="{B1D8A24A-D453-445A-841D-C3A10528BC23}" type="presOf" srcId="{25F2E610-4BB6-41B0-9DBE-93548B7B29A3}" destId="{DC627D34-F976-484E-8CFA-F4A04F586A31}" srcOrd="1" destOrd="0" presId="urn:microsoft.com/office/officeart/2008/layout/NameandTitleOrganizationalChart"/>
    <dgm:cxn modelId="{7A9A69B2-88CF-4F44-B228-AE61D9901B7A}" type="presOf" srcId="{9C677F08-EDD4-46FB-A496-22ACFB5BE869}" destId="{60334270-2982-4D14-AC9E-D11D8D1F35C5}" srcOrd="0" destOrd="0" presId="urn:microsoft.com/office/officeart/2008/layout/NameandTitleOrganizationalChart"/>
    <dgm:cxn modelId="{84E6559B-F36B-4D0C-B247-E6B3E432E605}" srcId="{74A87A18-2CCA-402C-B218-E4612E1513BD}" destId="{9B54F263-4EB2-4B27-BE95-5A431ECC0706}" srcOrd="3" destOrd="0" parTransId="{961B031E-DCD6-4335-AEC4-9C88AF6B2127}" sibTransId="{9C97C9EB-63B2-4A64-94F7-932D75B70DB2}"/>
    <dgm:cxn modelId="{F333C200-F03C-45F5-A1E9-D2B9A6B68255}" srcId="{74A87A18-2CCA-402C-B218-E4612E1513BD}" destId="{25F2E610-4BB6-41B0-9DBE-93548B7B29A3}" srcOrd="0" destOrd="0" parTransId="{4DE2CFF0-5844-440E-BCFD-81C0203BAAD0}" sibTransId="{A82901E8-673C-41E1-947E-735AAD6EA079}"/>
    <dgm:cxn modelId="{8960F763-07C5-4340-925F-2EF0E0FE4433}" type="presOf" srcId="{68782623-7541-4C77-8217-61E681E986BB}" destId="{88331265-A9C6-46BB-B44F-B7D15E03729B}" srcOrd="0" destOrd="0" presId="urn:microsoft.com/office/officeart/2008/layout/NameandTitleOrganizationalChart"/>
    <dgm:cxn modelId="{246CD72C-A82A-45A7-A820-3E1BA2697485}" type="presOf" srcId="{31476E3E-E1DE-4471-B4E7-B6B1B1282258}" destId="{DCC777A3-1345-435B-8132-BAE452A84E53}" srcOrd="0" destOrd="0" presId="urn:microsoft.com/office/officeart/2008/layout/NameandTitleOrganizationalChart"/>
    <dgm:cxn modelId="{F3ED200F-F779-4AA3-980C-A0E06D0E84E3}" type="presOf" srcId="{961B031E-DCD6-4335-AEC4-9C88AF6B2127}" destId="{7F048EDA-6A3A-4007-9832-49B09C4BDC77}" srcOrd="0" destOrd="0" presId="urn:microsoft.com/office/officeart/2008/layout/NameandTitleOrganizationalChart"/>
    <dgm:cxn modelId="{6B62D76E-DB00-460C-B38D-AA8BE482BE1F}" type="presOf" srcId="{5FE4F9EB-5150-4C19-A1BD-93919B5F2D12}" destId="{F3AF8D38-E92F-47F6-9C80-EA3BE6DC47D3}" srcOrd="1" destOrd="0" presId="urn:microsoft.com/office/officeart/2008/layout/NameandTitleOrganizationalChart"/>
    <dgm:cxn modelId="{FEBA17F4-2523-4D9C-8B21-9D06DA4E47CE}" type="presOf" srcId="{698EF22B-8BC1-491E-A34E-2F8423F5E266}" destId="{D1C90E0B-5895-4678-96EC-B048824D30B1}" srcOrd="0" destOrd="0" presId="urn:microsoft.com/office/officeart/2008/layout/NameandTitleOrganizationalChart"/>
    <dgm:cxn modelId="{F285FB4C-100E-4254-8415-7714131B56E6}" type="presOf" srcId="{2C3A0BF7-B952-4963-9DE9-F88AF45E1B4D}" destId="{E909CEAF-51D3-4E53-BC3E-487E21B89E48}" srcOrd="0" destOrd="0" presId="urn:microsoft.com/office/officeart/2008/layout/NameandTitleOrganizationalChart"/>
    <dgm:cxn modelId="{099F0000-3A46-47CA-8811-BE1892466F66}" type="presOf" srcId="{B00EB85F-A99A-4F47-A221-5BC700496C58}" destId="{3C3F0F88-BA33-4394-A596-18C8EBC04EB9}" srcOrd="1" destOrd="0" presId="urn:microsoft.com/office/officeart/2008/layout/NameandTitleOrganizationalChart"/>
    <dgm:cxn modelId="{A4955A9D-EC4F-4441-815F-E823991DF0B2}" type="presOf" srcId="{A72E5A84-A951-4D14-AD70-904310D6674A}" destId="{5ADEFA08-B0D2-4B6D-8F5E-B7481AEC42A8}" srcOrd="0" destOrd="0" presId="urn:microsoft.com/office/officeart/2008/layout/NameandTitleOrganizationalChart"/>
    <dgm:cxn modelId="{B5760D3E-77EE-4AF2-B9DD-02BC18355956}" type="presOf" srcId="{3BBE3DE0-9DEE-41D6-A487-C08CB9F3F2AF}" destId="{CDCE31AE-6903-44B7-97CD-F9303F1D53B5}" srcOrd="0" destOrd="0" presId="urn:microsoft.com/office/officeart/2008/layout/NameandTitleOrganizationalChart"/>
    <dgm:cxn modelId="{A4C0D297-5799-4E49-ACFD-C49B838FB5F4}" type="presOf" srcId="{F9F474CE-A57F-4234-8C2F-727B24A5AC9C}" destId="{59B30A63-B431-404C-BB90-62A0280D9D95}" srcOrd="0" destOrd="0" presId="urn:microsoft.com/office/officeart/2008/layout/NameandTitleOrganizationalChart"/>
    <dgm:cxn modelId="{6D2BD895-694E-4F68-92E4-11608877CD9C}" type="presOf" srcId="{9A3115FA-950D-46DB-B097-D38F7201A094}" destId="{DDCCD08E-1B62-4A14-8284-D4444C77E2E6}" srcOrd="0" destOrd="0" presId="urn:microsoft.com/office/officeart/2008/layout/NameandTitleOrganizationalChart"/>
    <dgm:cxn modelId="{DEDB5F16-46D8-4F30-8AD9-3548995FAE07}" type="presOf" srcId="{3CC0424F-06B7-4130-8CEA-73700DFD3827}" destId="{68D71962-C07A-4307-AD36-1ADE2269B525}" srcOrd="0" destOrd="0" presId="urn:microsoft.com/office/officeart/2008/layout/NameandTitleOrganizationalChart"/>
    <dgm:cxn modelId="{A2AF2D2A-4CF4-4948-A736-3377CCBF6244}" type="presOf" srcId="{10B83DDD-569D-41E1-BF4A-9F4480592AF7}" destId="{9CA3C7AA-5048-4A53-A43C-9E9953BCAC1A}" srcOrd="0" destOrd="0" presId="urn:microsoft.com/office/officeart/2008/layout/NameandTitleOrganizationalChart"/>
    <dgm:cxn modelId="{C89E94E2-2CF6-41BF-B8CA-7BEF93DE68E6}" type="presOf" srcId="{5FE4F9EB-5150-4C19-A1BD-93919B5F2D12}" destId="{2D4AEAFE-35B4-41AB-9CF5-77EF71A360AD}" srcOrd="0" destOrd="0" presId="urn:microsoft.com/office/officeart/2008/layout/NameandTitleOrganizationalChart"/>
    <dgm:cxn modelId="{8E8EEE78-DE8D-4B05-8AF3-B8781A21CC3D}" srcId="{31476E3E-E1DE-4471-B4E7-B6B1B1282258}" destId="{EA63303C-4D93-44C6-ACA1-A7A35F0F0806}" srcOrd="0" destOrd="0" parTransId="{1CD3E531-9C9E-4CF6-AF5F-E21000D85BF5}" sibTransId="{DA21EAAB-00E0-4C3C-8904-A560A2F67196}"/>
    <dgm:cxn modelId="{A1B0773A-58EC-4117-8A50-678B3E9642C2}" type="presOf" srcId="{B95628CC-0511-4256-BA66-4DFC1310B06A}" destId="{FB86BB51-FA7B-4445-8B99-72FBECC47786}" srcOrd="0" destOrd="0" presId="urn:microsoft.com/office/officeart/2008/layout/NameandTitleOrganizationalChart"/>
    <dgm:cxn modelId="{80113F65-F413-4DA0-818D-0C396500D809}" srcId="{25F2E610-4BB6-41B0-9DBE-93548B7B29A3}" destId="{5B4F37F6-7DA5-47AA-A913-ED8014CC356D}" srcOrd="0" destOrd="0" parTransId="{A72E5A84-A951-4D14-AD70-904310D6674A}" sibTransId="{10B83DDD-569D-41E1-BF4A-9F4480592AF7}"/>
    <dgm:cxn modelId="{0EEF8897-31F0-4364-9269-B865F71EFC4E}" type="presOf" srcId="{9B54F263-4EB2-4B27-BE95-5A431ECC0706}" destId="{A13414EA-B483-49F5-B6BE-C0466992E600}" srcOrd="1" destOrd="0" presId="urn:microsoft.com/office/officeart/2008/layout/NameandTitleOrganizationalChart"/>
    <dgm:cxn modelId="{10DB1B49-8FF7-470B-BD43-3A505BD631AD}" srcId="{FB79BC3C-F69A-4F0E-A0E0-2C1D69840EFA}" destId="{3AFD7AEF-9DC1-4E6D-B157-755DC6E65C38}" srcOrd="0" destOrd="0" parTransId="{60F23A2F-53DF-4123-87FF-9115EA872314}" sibTransId="{92EE1351-560C-40DC-B132-04A10E61E281}"/>
    <dgm:cxn modelId="{008B7BD1-11F4-40C4-ADED-96C742EDC94B}" type="presOf" srcId="{5B4F37F6-7DA5-47AA-A913-ED8014CC356D}" destId="{F5929449-BB38-42E5-AA33-3A71BB6186EE}" srcOrd="0" destOrd="0" presId="urn:microsoft.com/office/officeart/2008/layout/NameandTitleOrganizationalChart"/>
    <dgm:cxn modelId="{BB07591D-DD82-468E-98BA-51EF0D973495}" type="presOf" srcId="{91411518-0931-4D91-AC74-C6F2B7722865}" destId="{AB5B04B1-47BE-4F6F-A56D-DB6793B754C9}" srcOrd="0" destOrd="0" presId="urn:microsoft.com/office/officeart/2008/layout/NameandTitleOrganizationalChart"/>
    <dgm:cxn modelId="{51819E7A-C378-42C7-B9BF-A29E5903AA44}" srcId="{BB339173-B2AC-4F15-9112-5D64DCE6981E}" destId="{FB79BC3C-F69A-4F0E-A0E0-2C1D69840EFA}" srcOrd="0" destOrd="0" parTransId="{9A3115FA-950D-46DB-B097-D38F7201A094}" sibTransId="{17CBF319-60C9-45A3-B1D1-713A0EB2EF09}"/>
    <dgm:cxn modelId="{AAC2A989-7BA5-44A2-ADC7-CC694A4DEB0F}" type="presOf" srcId="{17CBF319-60C9-45A3-B1D1-713A0EB2EF09}" destId="{73D74309-0A1B-4FEC-8954-E7852A429E1A}" srcOrd="0" destOrd="0" presId="urn:microsoft.com/office/officeart/2008/layout/NameandTitleOrganizationalChart"/>
    <dgm:cxn modelId="{478B8D39-0D97-425E-9E39-B52DCE8C3F9B}" type="presOf" srcId="{698EF22B-8BC1-491E-A34E-2F8423F5E266}" destId="{C76D241B-4717-4019-BBE1-6AD58CE1F2B8}" srcOrd="1" destOrd="0" presId="urn:microsoft.com/office/officeart/2008/layout/NameandTitleOrganizationalChart"/>
    <dgm:cxn modelId="{30C8219E-B94E-42B7-9519-F372F8BEE5C0}" type="presOf" srcId="{31476E3E-E1DE-4471-B4E7-B6B1B1282258}" destId="{02A3BF3F-C0CC-4C39-A1F3-BE76C8BB75FB}" srcOrd="1" destOrd="0" presId="urn:microsoft.com/office/officeart/2008/layout/NameandTitleOrganizationalChart"/>
    <dgm:cxn modelId="{D357D256-11D6-439F-AA6E-D603E210A58E}" type="presOf" srcId="{60F23A2F-53DF-4123-87FF-9115EA872314}" destId="{E12EF2CD-00B9-4A73-BDED-BCDE02EF86A4}" srcOrd="0" destOrd="0" presId="urn:microsoft.com/office/officeart/2008/layout/NameandTitleOrganizationalChart"/>
    <dgm:cxn modelId="{54167278-6A3A-4D3E-BD65-FDC0662F3B4C}" type="presOf" srcId="{9C677F08-EDD4-46FB-A496-22ACFB5BE869}" destId="{C123EBB5-EB7B-47EF-BB3F-850202D9BC96}" srcOrd="1" destOrd="0" presId="urn:microsoft.com/office/officeart/2008/layout/NameandTitleOrganizationalChart"/>
    <dgm:cxn modelId="{4C22069E-57BB-463C-B427-DDD1594FE23B}" type="presOf" srcId="{DED09B3D-CF7B-4D93-8FA4-375E92AC0BB6}" destId="{F302FFDC-DD23-4CE1-8181-90FCB0004900}" srcOrd="0" destOrd="0" presId="urn:microsoft.com/office/officeart/2008/layout/NameandTitleOrganizationalChart"/>
    <dgm:cxn modelId="{3AB44E81-506A-4522-8842-C8A48A91672E}" type="presOf" srcId="{23A884CF-3C1F-4DA0-B68B-D9D0704E6A2D}" destId="{13AC22D5-6031-4E35-A08C-AE080ABDFAF8}" srcOrd="0" destOrd="0" presId="urn:microsoft.com/office/officeart/2008/layout/NameandTitleOrganizationalChart"/>
    <dgm:cxn modelId="{BBC05E9A-CA47-4D89-8B1C-9CEDE48B7F8D}" type="presOf" srcId="{EA63303C-4D93-44C6-ACA1-A7A35F0F0806}" destId="{2E9CD9D3-5B52-436A-A945-13B0B6AA57AF}" srcOrd="0" destOrd="0" presId="urn:microsoft.com/office/officeart/2008/layout/NameandTitleOrganizationalChart"/>
    <dgm:cxn modelId="{49BBFD02-EA7A-455A-AEC7-D0F79563AFEC}" type="presParOf" srcId="{AB5B04B1-47BE-4F6F-A56D-DB6793B754C9}" destId="{56AC8333-53A3-493F-A623-923E502DBB0A}" srcOrd="0" destOrd="0" presId="urn:microsoft.com/office/officeart/2008/layout/NameandTitleOrganizationalChart"/>
    <dgm:cxn modelId="{4B304937-9622-4F7F-AF70-82149276A097}" type="presParOf" srcId="{56AC8333-53A3-493F-A623-923E502DBB0A}" destId="{33C10FA3-6098-491C-827D-DFA941D40158}" srcOrd="0" destOrd="0" presId="urn:microsoft.com/office/officeart/2008/layout/NameandTitleOrganizationalChart"/>
    <dgm:cxn modelId="{541C2D95-70E0-46EA-B08B-354DFFE94CA2}" type="presParOf" srcId="{33C10FA3-6098-491C-827D-DFA941D40158}" destId="{60334270-2982-4D14-AC9E-D11D8D1F35C5}" srcOrd="0" destOrd="0" presId="urn:microsoft.com/office/officeart/2008/layout/NameandTitleOrganizationalChart"/>
    <dgm:cxn modelId="{8C062B7B-BAC3-4522-8237-585BA32E140C}" type="presParOf" srcId="{33C10FA3-6098-491C-827D-DFA941D40158}" destId="{C9ACB366-088A-4528-AE31-129FA6A926EA}" srcOrd="1" destOrd="0" presId="urn:microsoft.com/office/officeart/2008/layout/NameandTitleOrganizationalChart"/>
    <dgm:cxn modelId="{75E95724-598E-4375-9A2A-D9C0618774C1}" type="presParOf" srcId="{33C10FA3-6098-491C-827D-DFA941D40158}" destId="{C123EBB5-EB7B-47EF-BB3F-850202D9BC96}" srcOrd="2" destOrd="0" presId="urn:microsoft.com/office/officeart/2008/layout/NameandTitleOrganizationalChart"/>
    <dgm:cxn modelId="{958173B5-5002-4F4B-9354-8806D63273EE}" type="presParOf" srcId="{56AC8333-53A3-493F-A623-923E502DBB0A}" destId="{29F706C4-912A-4EA6-B2F9-84A616ABE09B}" srcOrd="1" destOrd="0" presId="urn:microsoft.com/office/officeart/2008/layout/NameandTitleOrganizationalChart"/>
    <dgm:cxn modelId="{D1C8524C-0CF9-4400-B51D-C86646CA0248}" type="presParOf" srcId="{29F706C4-912A-4EA6-B2F9-84A616ABE09B}" destId="{4A37E0F9-FEF2-4484-8CEA-1AE8B92219DE}" srcOrd="0" destOrd="0" presId="urn:microsoft.com/office/officeart/2008/layout/NameandTitleOrganizationalChart"/>
    <dgm:cxn modelId="{5BE31290-9C6D-4DAE-B54C-B358B237DB14}" type="presParOf" srcId="{29F706C4-912A-4EA6-B2F9-84A616ABE09B}" destId="{A495896A-4C88-4DDB-9C5D-8022AFF46A2F}" srcOrd="1" destOrd="0" presId="urn:microsoft.com/office/officeart/2008/layout/NameandTitleOrganizationalChart"/>
    <dgm:cxn modelId="{E80C6685-F722-4430-8BCC-743598046411}" type="presParOf" srcId="{A495896A-4C88-4DDB-9C5D-8022AFF46A2F}" destId="{5604E281-62AE-483B-AF93-ABA7DA1A3FD5}" srcOrd="0" destOrd="0" presId="urn:microsoft.com/office/officeart/2008/layout/NameandTitleOrganizationalChart"/>
    <dgm:cxn modelId="{25FC9157-BEEB-412B-8629-183E8320F2D3}" type="presParOf" srcId="{5604E281-62AE-483B-AF93-ABA7DA1A3FD5}" destId="{C4CFE603-A392-40CA-882A-08CADF2F7996}" srcOrd="0" destOrd="0" presId="urn:microsoft.com/office/officeart/2008/layout/NameandTitleOrganizationalChart"/>
    <dgm:cxn modelId="{EF821F28-B646-4328-A56C-0C72F21E6B9B}" type="presParOf" srcId="{5604E281-62AE-483B-AF93-ABA7DA1A3FD5}" destId="{FB86BB51-FA7B-4445-8B99-72FBECC47786}" srcOrd="1" destOrd="0" presId="urn:microsoft.com/office/officeart/2008/layout/NameandTitleOrganizationalChart"/>
    <dgm:cxn modelId="{194331DA-1B43-469B-82F4-BF906A01E0DF}" type="presParOf" srcId="{5604E281-62AE-483B-AF93-ABA7DA1A3FD5}" destId="{B38DC114-F125-47FD-9410-D572040A9CFA}" srcOrd="2" destOrd="0" presId="urn:microsoft.com/office/officeart/2008/layout/NameandTitleOrganizationalChart"/>
    <dgm:cxn modelId="{3AC659D8-5501-4054-B974-98B74A284B9E}" type="presParOf" srcId="{A495896A-4C88-4DDB-9C5D-8022AFF46A2F}" destId="{D2E1463F-7E21-4829-A528-C10A13836B6D}" srcOrd="1" destOrd="0" presId="urn:microsoft.com/office/officeart/2008/layout/NameandTitleOrganizationalChart"/>
    <dgm:cxn modelId="{B485FD64-3FD6-46F5-B281-AB6CEFA221CE}" type="presParOf" srcId="{D2E1463F-7E21-4829-A528-C10A13836B6D}" destId="{209E29E1-43A3-4638-B5DB-D31DDD07BAB5}" srcOrd="0" destOrd="0" presId="urn:microsoft.com/office/officeart/2008/layout/NameandTitleOrganizationalChart"/>
    <dgm:cxn modelId="{86AD2836-4F62-4233-BD3B-133CF5833A5D}" type="presParOf" srcId="{D2E1463F-7E21-4829-A528-C10A13836B6D}" destId="{0B1D2999-172C-4107-9BC9-96CDC368FCD8}" srcOrd="1" destOrd="0" presId="urn:microsoft.com/office/officeart/2008/layout/NameandTitleOrganizationalChart"/>
    <dgm:cxn modelId="{9D2D34B5-64A2-4FAC-909B-3040792E0C7C}" type="presParOf" srcId="{0B1D2999-172C-4107-9BC9-96CDC368FCD8}" destId="{09AC606F-8604-4EF0-9A6D-A4CEDA243CE3}" srcOrd="0" destOrd="0" presId="urn:microsoft.com/office/officeart/2008/layout/NameandTitleOrganizationalChart"/>
    <dgm:cxn modelId="{BA3C4217-7F76-493B-8760-AF33B6BBBE57}" type="presParOf" srcId="{09AC606F-8604-4EF0-9A6D-A4CEDA243CE3}" destId="{C351139C-EF89-43D7-8ED6-CD55488EC26B}" srcOrd="0" destOrd="0" presId="urn:microsoft.com/office/officeart/2008/layout/NameandTitleOrganizationalChart"/>
    <dgm:cxn modelId="{C17051F8-2C06-4A5C-9FF1-981477182945}" type="presParOf" srcId="{09AC606F-8604-4EF0-9A6D-A4CEDA243CE3}" destId="{8D213525-AB91-4A5C-B2DE-A0F2A6163A14}" srcOrd="1" destOrd="0" presId="urn:microsoft.com/office/officeart/2008/layout/NameandTitleOrganizationalChart"/>
    <dgm:cxn modelId="{37665607-C548-4D60-8553-254D9D16254C}" type="presParOf" srcId="{09AC606F-8604-4EF0-9A6D-A4CEDA243CE3}" destId="{DC627D34-F976-484E-8CFA-F4A04F586A31}" srcOrd="2" destOrd="0" presId="urn:microsoft.com/office/officeart/2008/layout/NameandTitleOrganizationalChart"/>
    <dgm:cxn modelId="{6B8C6B16-F020-405C-B4D3-CF3B37C96978}" type="presParOf" srcId="{0B1D2999-172C-4107-9BC9-96CDC368FCD8}" destId="{5C47BDFF-8276-479C-925D-9D8B432B42F9}" srcOrd="1" destOrd="0" presId="urn:microsoft.com/office/officeart/2008/layout/NameandTitleOrganizationalChart"/>
    <dgm:cxn modelId="{388E72D5-446F-4273-AEF9-3CBBE624AC57}" type="presParOf" srcId="{5C47BDFF-8276-479C-925D-9D8B432B42F9}" destId="{5ADEFA08-B0D2-4B6D-8F5E-B7481AEC42A8}" srcOrd="0" destOrd="0" presId="urn:microsoft.com/office/officeart/2008/layout/NameandTitleOrganizationalChart"/>
    <dgm:cxn modelId="{3F6C79E9-C560-4AD2-97A7-6D6337C8DB29}" type="presParOf" srcId="{5C47BDFF-8276-479C-925D-9D8B432B42F9}" destId="{5EA7C5D1-49EA-489E-BDA2-3BC671D27A3A}" srcOrd="1" destOrd="0" presId="urn:microsoft.com/office/officeart/2008/layout/NameandTitleOrganizationalChart"/>
    <dgm:cxn modelId="{85C99911-5DDC-443A-B927-90B39F928411}" type="presParOf" srcId="{5EA7C5D1-49EA-489E-BDA2-3BC671D27A3A}" destId="{14382789-F57B-41B1-9BE0-EF72649AA2A6}" srcOrd="0" destOrd="0" presId="urn:microsoft.com/office/officeart/2008/layout/NameandTitleOrganizationalChart"/>
    <dgm:cxn modelId="{59892C88-3073-440B-8578-36593765BBE8}" type="presParOf" srcId="{14382789-F57B-41B1-9BE0-EF72649AA2A6}" destId="{F5929449-BB38-42E5-AA33-3A71BB6186EE}" srcOrd="0" destOrd="0" presId="urn:microsoft.com/office/officeart/2008/layout/NameandTitleOrganizationalChart"/>
    <dgm:cxn modelId="{A9E649D7-ADEB-45C9-818E-DA424B67F7ED}" type="presParOf" srcId="{14382789-F57B-41B1-9BE0-EF72649AA2A6}" destId="{9CA3C7AA-5048-4A53-A43C-9E9953BCAC1A}" srcOrd="1" destOrd="0" presId="urn:microsoft.com/office/officeart/2008/layout/NameandTitleOrganizationalChart"/>
    <dgm:cxn modelId="{76C5B661-205C-40A7-A969-FD67399C6337}" type="presParOf" srcId="{14382789-F57B-41B1-9BE0-EF72649AA2A6}" destId="{2B250D79-729F-4A5B-A15B-A8550062EF84}" srcOrd="2" destOrd="0" presId="urn:microsoft.com/office/officeart/2008/layout/NameandTitleOrganizationalChart"/>
    <dgm:cxn modelId="{166D1D84-C251-484E-8E3D-B6BA32832D86}" type="presParOf" srcId="{5EA7C5D1-49EA-489E-BDA2-3BC671D27A3A}" destId="{B284D32C-48F8-4567-A459-9F6558411559}" srcOrd="1" destOrd="0" presId="urn:microsoft.com/office/officeart/2008/layout/NameandTitleOrganizationalChart"/>
    <dgm:cxn modelId="{95C7CBE9-31E5-4100-9102-8ACD88E5C2DC}" type="presParOf" srcId="{B284D32C-48F8-4567-A459-9F6558411559}" destId="{16FF300D-E895-4644-A982-B2CB74EC2199}" srcOrd="0" destOrd="0" presId="urn:microsoft.com/office/officeart/2008/layout/NameandTitleOrganizationalChart"/>
    <dgm:cxn modelId="{5AF3325E-9F79-426C-A402-BC89629C04C5}" type="presParOf" srcId="{B284D32C-48F8-4567-A459-9F6558411559}" destId="{B3CC878A-A6EA-418F-9A1B-54283FD5AD5F}" srcOrd="1" destOrd="0" presId="urn:microsoft.com/office/officeart/2008/layout/NameandTitleOrganizationalChart"/>
    <dgm:cxn modelId="{B5CE1847-A590-4BD1-8F55-8F004E7D17F5}" type="presParOf" srcId="{B3CC878A-A6EA-418F-9A1B-54283FD5AD5F}" destId="{AC84A568-A286-4DBE-A7F0-1054301BA3E0}" srcOrd="0" destOrd="0" presId="urn:microsoft.com/office/officeart/2008/layout/NameandTitleOrganizationalChart"/>
    <dgm:cxn modelId="{753E168F-2ECC-4F2F-A723-94266F8DD624}" type="presParOf" srcId="{AC84A568-A286-4DBE-A7F0-1054301BA3E0}" destId="{2D4AEAFE-35B4-41AB-9CF5-77EF71A360AD}" srcOrd="0" destOrd="0" presId="urn:microsoft.com/office/officeart/2008/layout/NameandTitleOrganizationalChart"/>
    <dgm:cxn modelId="{3ECC6601-E48E-4BA7-85AE-08774D722088}" type="presParOf" srcId="{AC84A568-A286-4DBE-A7F0-1054301BA3E0}" destId="{C90666B8-D13C-40F0-8DDD-B1901D40F5ED}" srcOrd="1" destOrd="0" presId="urn:microsoft.com/office/officeart/2008/layout/NameandTitleOrganizationalChart"/>
    <dgm:cxn modelId="{C2639E10-C99F-4E86-BFDD-6633F686479C}" type="presParOf" srcId="{AC84A568-A286-4DBE-A7F0-1054301BA3E0}" destId="{F3AF8D38-E92F-47F6-9C80-EA3BE6DC47D3}" srcOrd="2" destOrd="0" presId="urn:microsoft.com/office/officeart/2008/layout/NameandTitleOrganizationalChart"/>
    <dgm:cxn modelId="{8BE59B78-5623-4C2D-B42E-37ED34BB9DD2}" type="presParOf" srcId="{B3CC878A-A6EA-418F-9A1B-54283FD5AD5F}" destId="{45C4CB2D-DAB4-4E9C-8B51-94BF2E32DAF6}" srcOrd="1" destOrd="0" presId="urn:microsoft.com/office/officeart/2008/layout/NameandTitleOrganizationalChart"/>
    <dgm:cxn modelId="{7CAEC91E-AA64-4571-84D2-B919F54FC581}" type="presParOf" srcId="{B3CC878A-A6EA-418F-9A1B-54283FD5AD5F}" destId="{A3FAD6AE-9278-4170-A2CD-F61D1A6045F6}" srcOrd="2" destOrd="0" presId="urn:microsoft.com/office/officeart/2008/layout/NameandTitleOrganizationalChart"/>
    <dgm:cxn modelId="{471DA11A-3AE4-44F2-8AC6-0B2E9CC9B5E3}" type="presParOf" srcId="{5EA7C5D1-49EA-489E-BDA2-3BC671D27A3A}" destId="{A31C426E-32BA-4875-97DA-A5CFFA0188E8}" srcOrd="2" destOrd="0" presId="urn:microsoft.com/office/officeart/2008/layout/NameandTitleOrganizationalChart"/>
    <dgm:cxn modelId="{0AD88A23-E492-45BA-A415-9048570BA735}" type="presParOf" srcId="{0B1D2999-172C-4107-9BC9-96CDC368FCD8}" destId="{561F6F01-FE44-4799-98DC-CD400C5F1D15}" srcOrd="2" destOrd="0" presId="urn:microsoft.com/office/officeart/2008/layout/NameandTitleOrganizationalChart"/>
    <dgm:cxn modelId="{CCA3FBDF-A6B1-4EC1-9FEC-1C8A62AA7705}" type="presParOf" srcId="{D2E1463F-7E21-4829-A528-C10A13836B6D}" destId="{F3B2AFB4-21F3-4CD8-890D-AAF76E8A9C58}" srcOrd="2" destOrd="0" presId="urn:microsoft.com/office/officeart/2008/layout/NameandTitleOrganizationalChart"/>
    <dgm:cxn modelId="{F79A7F64-F7C7-4AC9-AECB-684C2A284D7E}" type="presParOf" srcId="{D2E1463F-7E21-4829-A528-C10A13836B6D}" destId="{80C911AF-0974-405B-A788-9B6D9718F9F4}" srcOrd="3" destOrd="0" presId="urn:microsoft.com/office/officeart/2008/layout/NameandTitleOrganizationalChart"/>
    <dgm:cxn modelId="{C84631C7-5D2B-4D34-B4E4-CBDBB6742FC2}" type="presParOf" srcId="{80C911AF-0974-405B-A788-9B6D9718F9F4}" destId="{770C0CCA-4C9D-4DCE-88A9-A6E0681C65A7}" srcOrd="0" destOrd="0" presId="urn:microsoft.com/office/officeart/2008/layout/NameandTitleOrganizationalChart"/>
    <dgm:cxn modelId="{407AE29B-7A2F-486A-99D8-C44FB291D8C1}" type="presParOf" srcId="{770C0CCA-4C9D-4DCE-88A9-A6E0681C65A7}" destId="{9C7C854E-8EB6-4F68-A5C0-F56339F30105}" srcOrd="0" destOrd="0" presId="urn:microsoft.com/office/officeart/2008/layout/NameandTitleOrganizationalChart"/>
    <dgm:cxn modelId="{69E56CA3-E0E6-4A2E-868C-C2EB65F00C61}" type="presParOf" srcId="{770C0CCA-4C9D-4DCE-88A9-A6E0681C65A7}" destId="{68D71962-C07A-4307-AD36-1ADE2269B525}" srcOrd="1" destOrd="0" presId="urn:microsoft.com/office/officeart/2008/layout/NameandTitleOrganizationalChart"/>
    <dgm:cxn modelId="{9D95C0BB-DCDF-4555-86FB-EFEA50BB6516}" type="presParOf" srcId="{770C0CCA-4C9D-4DCE-88A9-A6E0681C65A7}" destId="{D70E3CA5-C202-464C-AE61-4DF1DC21A620}" srcOrd="2" destOrd="0" presId="urn:microsoft.com/office/officeart/2008/layout/NameandTitleOrganizationalChart"/>
    <dgm:cxn modelId="{77259817-FBEF-44E9-95E9-6CE123B62ACC}" type="presParOf" srcId="{80C911AF-0974-405B-A788-9B6D9718F9F4}" destId="{F4A037F3-F416-43AC-9AA7-CBE091D7368D}" srcOrd="1" destOrd="0" presId="urn:microsoft.com/office/officeart/2008/layout/NameandTitleOrganizationalChart"/>
    <dgm:cxn modelId="{C2D7B885-2CF4-498E-B183-D0E7DA5E2CFD}" type="presParOf" srcId="{F4A037F3-F416-43AC-9AA7-CBE091D7368D}" destId="{EE59943D-7E3A-4760-BC50-619C03CC74AE}" srcOrd="0" destOrd="0" presId="urn:microsoft.com/office/officeart/2008/layout/NameandTitleOrganizationalChart"/>
    <dgm:cxn modelId="{B2C61024-2784-47A9-AAD8-82B96E95F938}" type="presParOf" srcId="{F4A037F3-F416-43AC-9AA7-CBE091D7368D}" destId="{1223DC1F-29E0-4527-91C6-C7396477A7AA}" srcOrd="1" destOrd="0" presId="urn:microsoft.com/office/officeart/2008/layout/NameandTitleOrganizationalChart"/>
    <dgm:cxn modelId="{9E7BB9B2-A541-40EB-8508-BDCBF55C0509}" type="presParOf" srcId="{1223DC1F-29E0-4527-91C6-C7396477A7AA}" destId="{68C24B64-8FD7-4FD9-A768-FB539AD43F82}" srcOrd="0" destOrd="0" presId="urn:microsoft.com/office/officeart/2008/layout/NameandTitleOrganizationalChart"/>
    <dgm:cxn modelId="{2EBF33EE-6816-4729-A3D7-0A86BBA1D023}" type="presParOf" srcId="{68C24B64-8FD7-4FD9-A768-FB539AD43F82}" destId="{976DD98D-CEAD-4793-A3C2-E055FBEDC544}" srcOrd="0" destOrd="0" presId="urn:microsoft.com/office/officeart/2008/layout/NameandTitleOrganizationalChart"/>
    <dgm:cxn modelId="{2C1CA695-653E-4D7C-8C8E-5A7E2CF5680E}" type="presParOf" srcId="{68C24B64-8FD7-4FD9-A768-FB539AD43F82}" destId="{88331265-A9C6-46BB-B44F-B7D15E03729B}" srcOrd="1" destOrd="0" presId="urn:microsoft.com/office/officeart/2008/layout/NameandTitleOrganizationalChart"/>
    <dgm:cxn modelId="{F10DE46A-D479-4E3D-A3C9-CA147C411C0D}" type="presParOf" srcId="{68C24B64-8FD7-4FD9-A768-FB539AD43F82}" destId="{8202B581-F49E-474A-B191-B0EDD0648F9B}" srcOrd="2" destOrd="0" presId="urn:microsoft.com/office/officeart/2008/layout/NameandTitleOrganizationalChart"/>
    <dgm:cxn modelId="{5472E5A0-0A5E-4F6F-8284-8944EDABFBFF}" type="presParOf" srcId="{1223DC1F-29E0-4527-91C6-C7396477A7AA}" destId="{196EA1A9-12D4-49CC-9BAD-D63C3F868119}" srcOrd="1" destOrd="0" presId="urn:microsoft.com/office/officeart/2008/layout/NameandTitleOrganizationalChart"/>
    <dgm:cxn modelId="{3F773690-D7DC-4A96-9AE1-52716CDBB295}" type="presParOf" srcId="{196EA1A9-12D4-49CC-9BAD-D63C3F868119}" destId="{DDCCD08E-1B62-4A14-8284-D4444C77E2E6}" srcOrd="0" destOrd="0" presId="urn:microsoft.com/office/officeart/2008/layout/NameandTitleOrganizationalChart"/>
    <dgm:cxn modelId="{1600A2BF-2CE1-40A1-8039-20BDCC7AEAF1}" type="presParOf" srcId="{196EA1A9-12D4-49CC-9BAD-D63C3F868119}" destId="{19965FB4-9B7C-4D15-963C-AC322FA46661}" srcOrd="1" destOrd="0" presId="urn:microsoft.com/office/officeart/2008/layout/NameandTitleOrganizationalChart"/>
    <dgm:cxn modelId="{74C38C10-9C9B-46D0-874A-162BD8F8A145}" type="presParOf" srcId="{19965FB4-9B7C-4D15-963C-AC322FA46661}" destId="{007BF00F-7A7B-468F-9516-D01E16239EF0}" srcOrd="0" destOrd="0" presId="urn:microsoft.com/office/officeart/2008/layout/NameandTitleOrganizationalChart"/>
    <dgm:cxn modelId="{0FB8D628-15DB-4569-A8C4-A132DA5395C5}" type="presParOf" srcId="{007BF00F-7A7B-468F-9516-D01E16239EF0}" destId="{6CD01A70-BFA8-4014-9863-2FA8D88FEB42}" srcOrd="0" destOrd="0" presId="urn:microsoft.com/office/officeart/2008/layout/NameandTitleOrganizationalChart"/>
    <dgm:cxn modelId="{3B19F09A-005B-4632-A35A-B5B2E5377C9C}" type="presParOf" srcId="{007BF00F-7A7B-468F-9516-D01E16239EF0}" destId="{73D74309-0A1B-4FEC-8954-E7852A429E1A}" srcOrd="1" destOrd="0" presId="urn:microsoft.com/office/officeart/2008/layout/NameandTitleOrganizationalChart"/>
    <dgm:cxn modelId="{D5FD0BF3-D658-40D5-9DCA-FAEAC482EF98}" type="presParOf" srcId="{007BF00F-7A7B-468F-9516-D01E16239EF0}" destId="{AF4CD4E3-99AB-4672-893B-426C2421D75D}" srcOrd="2" destOrd="0" presId="urn:microsoft.com/office/officeart/2008/layout/NameandTitleOrganizationalChart"/>
    <dgm:cxn modelId="{C2ABBC14-9400-477A-83A3-6CA041C3C1EB}" type="presParOf" srcId="{19965FB4-9B7C-4D15-963C-AC322FA46661}" destId="{41B5F60B-9BEF-40EF-815B-C292468263C3}" srcOrd="1" destOrd="0" presId="urn:microsoft.com/office/officeart/2008/layout/NameandTitleOrganizationalChart"/>
    <dgm:cxn modelId="{E479ABE1-F429-41DF-9579-AE84F40380F6}" type="presParOf" srcId="{41B5F60B-9BEF-40EF-815B-C292468263C3}" destId="{E12EF2CD-00B9-4A73-BDED-BCDE02EF86A4}" srcOrd="0" destOrd="0" presId="urn:microsoft.com/office/officeart/2008/layout/NameandTitleOrganizationalChart"/>
    <dgm:cxn modelId="{82C38C7F-B259-4362-BE68-38AA489B4E59}" type="presParOf" srcId="{41B5F60B-9BEF-40EF-815B-C292468263C3}" destId="{DC1CC67E-5C31-4F3D-9CEF-26C29481F067}" srcOrd="1" destOrd="0" presId="urn:microsoft.com/office/officeart/2008/layout/NameandTitleOrganizationalChart"/>
    <dgm:cxn modelId="{63E3A0DA-9CB5-4A14-9FB5-66AE90E4B6FF}" type="presParOf" srcId="{DC1CC67E-5C31-4F3D-9CEF-26C29481F067}" destId="{036D22B8-E572-478A-8793-1A85E12C8D53}" srcOrd="0" destOrd="0" presId="urn:microsoft.com/office/officeart/2008/layout/NameandTitleOrganizationalChart"/>
    <dgm:cxn modelId="{88ACCA1E-BFA4-47C8-BCA9-B3B9AE1DF755}" type="presParOf" srcId="{036D22B8-E572-478A-8793-1A85E12C8D53}" destId="{D09B4EF8-9DED-48B0-81EC-1211AC798223}" srcOrd="0" destOrd="0" presId="urn:microsoft.com/office/officeart/2008/layout/NameandTitleOrganizationalChart"/>
    <dgm:cxn modelId="{784D23CF-B393-4908-9D10-FC98906C387C}" type="presParOf" srcId="{036D22B8-E572-478A-8793-1A85E12C8D53}" destId="{EF9286EB-F2A8-4B27-B75C-AAA6C717E225}" srcOrd="1" destOrd="0" presId="urn:microsoft.com/office/officeart/2008/layout/NameandTitleOrganizationalChart"/>
    <dgm:cxn modelId="{9679FD34-3553-4733-9184-85E56E55F889}" type="presParOf" srcId="{036D22B8-E572-478A-8793-1A85E12C8D53}" destId="{D7459608-18F2-49C0-8AD8-49A62BFECC20}" srcOrd="2" destOrd="0" presId="urn:microsoft.com/office/officeart/2008/layout/NameandTitleOrganizationalChart"/>
    <dgm:cxn modelId="{6C9D87FB-00EA-416B-BE20-783E3B53BF95}" type="presParOf" srcId="{DC1CC67E-5C31-4F3D-9CEF-26C29481F067}" destId="{CD788C1C-FAC7-4418-817E-7F6B4568024B}" srcOrd="1" destOrd="0" presId="urn:microsoft.com/office/officeart/2008/layout/NameandTitleOrganizationalChart"/>
    <dgm:cxn modelId="{43711F5B-FDF3-4454-B878-E16B36EAE360}" type="presParOf" srcId="{DC1CC67E-5C31-4F3D-9CEF-26C29481F067}" destId="{A264C683-81F4-468D-AA73-88E2A118CBDA}" srcOrd="2" destOrd="0" presId="urn:microsoft.com/office/officeart/2008/layout/NameandTitleOrganizationalChart"/>
    <dgm:cxn modelId="{231A9E93-1810-4A25-98D1-E1B3538FB906}" type="presParOf" srcId="{19965FB4-9B7C-4D15-963C-AC322FA46661}" destId="{383841BF-2D35-4858-A6E5-1D8F941D338A}" srcOrd="2" destOrd="0" presId="urn:microsoft.com/office/officeart/2008/layout/NameandTitleOrganizationalChart"/>
    <dgm:cxn modelId="{F4A4CB1F-24AC-4A78-8564-FA30291F1D5E}" type="presParOf" srcId="{1223DC1F-29E0-4527-91C6-C7396477A7AA}" destId="{163F2B9C-DE1E-411C-B8E5-CA18EF392468}" srcOrd="2" destOrd="0" presId="urn:microsoft.com/office/officeart/2008/layout/NameandTitleOrganizationalChart"/>
    <dgm:cxn modelId="{65BE2824-D146-42AE-8884-3E895FEA72F8}" type="presParOf" srcId="{80C911AF-0974-405B-A788-9B6D9718F9F4}" destId="{91AD5A84-C251-42B0-950A-955EF0641EA9}" srcOrd="2" destOrd="0" presId="urn:microsoft.com/office/officeart/2008/layout/NameandTitleOrganizationalChart"/>
    <dgm:cxn modelId="{5CE73B04-8EA3-45D6-A3DD-DDC072831616}" type="presParOf" srcId="{D2E1463F-7E21-4829-A528-C10A13836B6D}" destId="{8D15FC9F-2709-4783-8C8E-1B63883CFC73}" srcOrd="4" destOrd="0" presId="urn:microsoft.com/office/officeart/2008/layout/NameandTitleOrganizationalChart"/>
    <dgm:cxn modelId="{DE08B438-B4C5-4F78-B79B-070B2D245B66}" type="presParOf" srcId="{D2E1463F-7E21-4829-A528-C10A13836B6D}" destId="{0939FE59-AF0F-4F5B-A19B-0D75EE097BE5}" srcOrd="5" destOrd="0" presId="urn:microsoft.com/office/officeart/2008/layout/NameandTitleOrganizationalChart"/>
    <dgm:cxn modelId="{AA09810C-5E6F-4D6F-9FB8-3C9BB63901C7}" type="presParOf" srcId="{0939FE59-AF0F-4F5B-A19B-0D75EE097BE5}" destId="{7CCACCC2-4CDA-4678-BD98-FE2F85EE7B35}" srcOrd="0" destOrd="0" presId="urn:microsoft.com/office/officeart/2008/layout/NameandTitleOrganizationalChart"/>
    <dgm:cxn modelId="{50CE1537-B93D-4BCB-A97A-F8C5F5CFBBB0}" type="presParOf" srcId="{7CCACCC2-4CDA-4678-BD98-FE2F85EE7B35}" destId="{CDCE31AE-6903-44B7-97CD-F9303F1D53B5}" srcOrd="0" destOrd="0" presId="urn:microsoft.com/office/officeart/2008/layout/NameandTitleOrganizationalChart"/>
    <dgm:cxn modelId="{8FEE9247-A54C-4FF4-B35A-F3D67BA86DF9}" type="presParOf" srcId="{7CCACCC2-4CDA-4678-BD98-FE2F85EE7B35}" destId="{F7AC5B6C-645C-42F3-9CB8-DE53F72522EE}" srcOrd="1" destOrd="0" presId="urn:microsoft.com/office/officeart/2008/layout/NameandTitleOrganizationalChart"/>
    <dgm:cxn modelId="{B820587A-B1E6-437D-85DA-C87A010248FE}" type="presParOf" srcId="{7CCACCC2-4CDA-4678-BD98-FE2F85EE7B35}" destId="{A73201ED-61DE-4D8D-8D20-8ED47547DB41}" srcOrd="2" destOrd="0" presId="urn:microsoft.com/office/officeart/2008/layout/NameandTitleOrganizationalChart"/>
    <dgm:cxn modelId="{4F481A8B-E4EF-45C7-B902-D88DCD8C6EB2}" type="presParOf" srcId="{0939FE59-AF0F-4F5B-A19B-0D75EE097BE5}" destId="{0C82E768-C475-4FD7-8DCC-BEF7BE81EE8A}" srcOrd="1" destOrd="0" presId="urn:microsoft.com/office/officeart/2008/layout/NameandTitleOrganizationalChart"/>
    <dgm:cxn modelId="{724FAF0E-8423-4DEA-904C-779B895D1F75}" type="presParOf" srcId="{0C82E768-C475-4FD7-8DCC-BEF7BE81EE8A}" destId="{1499C474-7343-4CBD-843F-4799A071849F}" srcOrd="0" destOrd="0" presId="urn:microsoft.com/office/officeart/2008/layout/NameandTitleOrganizationalChart"/>
    <dgm:cxn modelId="{E5784402-51DE-4B7E-9A1B-92BC25552F06}" type="presParOf" srcId="{0C82E768-C475-4FD7-8DCC-BEF7BE81EE8A}" destId="{255E9E80-B978-4071-BE55-781A5C41C694}" srcOrd="1" destOrd="0" presId="urn:microsoft.com/office/officeart/2008/layout/NameandTitleOrganizationalChart"/>
    <dgm:cxn modelId="{05FC6E83-F28D-4D9A-846C-6AADAF6CA76E}" type="presParOf" srcId="{255E9E80-B978-4071-BE55-781A5C41C694}" destId="{9ED82C7E-7E7A-4162-A810-53FA3626E6DD}" srcOrd="0" destOrd="0" presId="urn:microsoft.com/office/officeart/2008/layout/NameandTitleOrganizationalChart"/>
    <dgm:cxn modelId="{262D6489-6EEF-4E5D-A7BB-01BF4A59BEB4}" type="presParOf" srcId="{9ED82C7E-7E7A-4162-A810-53FA3626E6DD}" destId="{DCC777A3-1345-435B-8132-BAE452A84E53}" srcOrd="0" destOrd="0" presId="urn:microsoft.com/office/officeart/2008/layout/NameandTitleOrganizationalChart"/>
    <dgm:cxn modelId="{61774F45-973C-4123-9CE7-30FE3D8E32BE}" type="presParOf" srcId="{9ED82C7E-7E7A-4162-A810-53FA3626E6DD}" destId="{E909CEAF-51D3-4E53-BC3E-487E21B89E48}" srcOrd="1" destOrd="0" presId="urn:microsoft.com/office/officeart/2008/layout/NameandTitleOrganizationalChart"/>
    <dgm:cxn modelId="{64A5A1A5-F43F-4479-9856-72AE4961044D}" type="presParOf" srcId="{9ED82C7E-7E7A-4162-A810-53FA3626E6DD}" destId="{02A3BF3F-C0CC-4C39-A1F3-BE76C8BB75FB}" srcOrd="2" destOrd="0" presId="urn:microsoft.com/office/officeart/2008/layout/NameandTitleOrganizationalChart"/>
    <dgm:cxn modelId="{D3743B58-353B-47F3-9A01-6E873AD1D280}" type="presParOf" srcId="{255E9E80-B978-4071-BE55-781A5C41C694}" destId="{E5CB1179-E304-4663-825A-3705804522CC}" srcOrd="1" destOrd="0" presId="urn:microsoft.com/office/officeart/2008/layout/NameandTitleOrganizationalChart"/>
    <dgm:cxn modelId="{6F64911F-6337-421B-9397-A43631757F9A}" type="presParOf" srcId="{E5CB1179-E304-4663-825A-3705804522CC}" destId="{03DC7027-0E1E-4D95-A8A0-5170EE0A4A93}" srcOrd="0" destOrd="0" presId="urn:microsoft.com/office/officeart/2008/layout/NameandTitleOrganizationalChart"/>
    <dgm:cxn modelId="{7FDC0A53-DBF6-4883-B48B-F6DE140DA4F6}" type="presParOf" srcId="{E5CB1179-E304-4663-825A-3705804522CC}" destId="{62E01002-F025-4A4F-9A6D-FE3DFC123513}" srcOrd="1" destOrd="0" presId="urn:microsoft.com/office/officeart/2008/layout/NameandTitleOrganizationalChart"/>
    <dgm:cxn modelId="{7ACB5325-85F3-4EC8-A6A1-4918177E0E78}" type="presParOf" srcId="{62E01002-F025-4A4F-9A6D-FE3DFC123513}" destId="{39FA6C00-2719-4706-A1B9-5DE1857866F2}" srcOrd="0" destOrd="0" presId="urn:microsoft.com/office/officeart/2008/layout/NameandTitleOrganizationalChart"/>
    <dgm:cxn modelId="{28657B23-6AE1-4919-A261-8A0897F6F5C3}" type="presParOf" srcId="{39FA6C00-2719-4706-A1B9-5DE1857866F2}" destId="{2E9CD9D3-5B52-436A-A945-13B0B6AA57AF}" srcOrd="0" destOrd="0" presId="urn:microsoft.com/office/officeart/2008/layout/NameandTitleOrganizationalChart"/>
    <dgm:cxn modelId="{71207727-8F5F-443A-91B8-19EFA6722928}" type="presParOf" srcId="{39FA6C00-2719-4706-A1B9-5DE1857866F2}" destId="{6C144954-FEA0-4484-A4C6-E56EF1067D96}" srcOrd="1" destOrd="0" presId="urn:microsoft.com/office/officeart/2008/layout/NameandTitleOrganizationalChart"/>
    <dgm:cxn modelId="{AF29CE0B-CAE2-4036-86C9-FC279D2A43DC}" type="presParOf" srcId="{39FA6C00-2719-4706-A1B9-5DE1857866F2}" destId="{E88F6C41-237B-4605-AD28-0863C0BF112F}" srcOrd="2" destOrd="0" presId="urn:microsoft.com/office/officeart/2008/layout/NameandTitleOrganizationalChart"/>
    <dgm:cxn modelId="{7BF5FED0-1756-4215-98DE-90B963F7F3D7}" type="presParOf" srcId="{62E01002-F025-4A4F-9A6D-FE3DFC123513}" destId="{448B3C1B-9488-4DD0-AEF3-D3249D034CE9}" srcOrd="1" destOrd="0" presId="urn:microsoft.com/office/officeart/2008/layout/NameandTitleOrganizationalChart"/>
    <dgm:cxn modelId="{F0CD1554-98E6-40BE-997B-C40A8B77C9D3}" type="presParOf" srcId="{62E01002-F025-4A4F-9A6D-FE3DFC123513}" destId="{56D9D28B-0822-413A-AE88-2FDF0B42F5EE}" srcOrd="2" destOrd="0" presId="urn:microsoft.com/office/officeart/2008/layout/NameandTitleOrganizationalChart"/>
    <dgm:cxn modelId="{D1A9677F-553F-4586-B39B-BCADD2BA5898}" type="presParOf" srcId="{255E9E80-B978-4071-BE55-781A5C41C694}" destId="{BA82A6FB-36ED-445C-91CD-4125E726669B}" srcOrd="2" destOrd="0" presId="urn:microsoft.com/office/officeart/2008/layout/NameandTitleOrganizationalChart"/>
    <dgm:cxn modelId="{7E8E36A2-9C98-4F26-BD10-EC53D6FE91B4}" type="presParOf" srcId="{0939FE59-AF0F-4F5B-A19B-0D75EE097BE5}" destId="{A6A0FC19-B2D1-40DE-8215-99FD19BC3D10}" srcOrd="2" destOrd="0" presId="urn:microsoft.com/office/officeart/2008/layout/NameandTitleOrganizationalChart"/>
    <dgm:cxn modelId="{53C8FCEC-72BB-4EC5-B9CE-D2ECFD6F1CBB}" type="presParOf" srcId="{D2E1463F-7E21-4829-A528-C10A13836B6D}" destId="{7F048EDA-6A3A-4007-9832-49B09C4BDC77}" srcOrd="6" destOrd="0" presId="urn:microsoft.com/office/officeart/2008/layout/NameandTitleOrganizationalChart"/>
    <dgm:cxn modelId="{915F1AE5-D996-449E-8875-F548777546C4}" type="presParOf" srcId="{D2E1463F-7E21-4829-A528-C10A13836B6D}" destId="{40140600-3E21-4502-9BAD-DCFC51D626E8}" srcOrd="7" destOrd="0" presId="urn:microsoft.com/office/officeart/2008/layout/NameandTitleOrganizationalChart"/>
    <dgm:cxn modelId="{9A804087-EBEB-4F03-84C5-8316EC70A5BD}" type="presParOf" srcId="{40140600-3E21-4502-9BAD-DCFC51D626E8}" destId="{0B00C5A7-2CDE-4DB8-B403-75ABB2B1D8A3}" srcOrd="0" destOrd="0" presId="urn:microsoft.com/office/officeart/2008/layout/NameandTitleOrganizationalChart"/>
    <dgm:cxn modelId="{FDE067F2-FF95-4715-B7AE-D65872C3DAB1}" type="presParOf" srcId="{0B00C5A7-2CDE-4DB8-B403-75ABB2B1D8A3}" destId="{4750495E-1372-4689-8D34-FABE69744974}" srcOrd="0" destOrd="0" presId="urn:microsoft.com/office/officeart/2008/layout/NameandTitleOrganizationalChart"/>
    <dgm:cxn modelId="{689D34F7-D032-46C6-98A2-F53258E24D7A}" type="presParOf" srcId="{0B00C5A7-2CDE-4DB8-B403-75ABB2B1D8A3}" destId="{F6A2DCB1-7739-4CA1-8564-0CC8E490AB9D}" srcOrd="1" destOrd="0" presId="urn:microsoft.com/office/officeart/2008/layout/NameandTitleOrganizationalChart"/>
    <dgm:cxn modelId="{F2C1886E-B5D9-4C78-A544-49102C63AFF9}" type="presParOf" srcId="{0B00C5A7-2CDE-4DB8-B403-75ABB2B1D8A3}" destId="{A13414EA-B483-49F5-B6BE-C0466992E600}" srcOrd="2" destOrd="0" presId="urn:microsoft.com/office/officeart/2008/layout/NameandTitleOrganizationalChart"/>
    <dgm:cxn modelId="{720F267C-8031-4973-93BD-FA2706BF5619}" type="presParOf" srcId="{40140600-3E21-4502-9BAD-DCFC51D626E8}" destId="{04C184BC-AC72-4D16-8C3F-DADF54E65393}" srcOrd="1" destOrd="0" presId="urn:microsoft.com/office/officeart/2008/layout/NameandTitleOrganizationalChart"/>
    <dgm:cxn modelId="{A34DDD13-F076-4882-83DE-5009B5A7655F}" type="presParOf" srcId="{04C184BC-AC72-4D16-8C3F-DADF54E65393}" destId="{5280A9C2-CAF5-4A24-AAB4-14EC3E428017}" srcOrd="0" destOrd="0" presId="urn:microsoft.com/office/officeart/2008/layout/NameandTitleOrganizationalChart"/>
    <dgm:cxn modelId="{F20F9FF5-90DC-4AD0-AC06-82DC5D8B3032}" type="presParOf" srcId="{04C184BC-AC72-4D16-8C3F-DADF54E65393}" destId="{842A1E33-F62A-4CDE-A61B-91FB6FC55AFB}" srcOrd="1" destOrd="0" presId="urn:microsoft.com/office/officeart/2008/layout/NameandTitleOrganizationalChart"/>
    <dgm:cxn modelId="{4273A289-C323-4836-B7E6-F564E03695B6}" type="presParOf" srcId="{842A1E33-F62A-4CDE-A61B-91FB6FC55AFB}" destId="{59E6797E-B37C-4EE0-A82D-C4EA4A89F32D}" srcOrd="0" destOrd="0" presId="urn:microsoft.com/office/officeart/2008/layout/NameandTitleOrganizationalChart"/>
    <dgm:cxn modelId="{C397FE03-92DB-408A-880C-08B3A8FB64B8}" type="presParOf" srcId="{59E6797E-B37C-4EE0-A82D-C4EA4A89F32D}" destId="{D1C90E0B-5895-4678-96EC-B048824D30B1}" srcOrd="0" destOrd="0" presId="urn:microsoft.com/office/officeart/2008/layout/NameandTitleOrganizationalChart"/>
    <dgm:cxn modelId="{BCD51DEF-377F-4262-A0BE-69EA57076A35}" type="presParOf" srcId="{59E6797E-B37C-4EE0-A82D-C4EA4A89F32D}" destId="{F302FFDC-DD23-4CE1-8181-90FCB0004900}" srcOrd="1" destOrd="0" presId="urn:microsoft.com/office/officeart/2008/layout/NameandTitleOrganizationalChart"/>
    <dgm:cxn modelId="{DBC741D2-FD8E-45E4-8F1A-F808FEF5C15E}" type="presParOf" srcId="{59E6797E-B37C-4EE0-A82D-C4EA4A89F32D}" destId="{C76D241B-4717-4019-BBE1-6AD58CE1F2B8}" srcOrd="2" destOrd="0" presId="urn:microsoft.com/office/officeart/2008/layout/NameandTitleOrganizationalChart"/>
    <dgm:cxn modelId="{839F3A43-FCD9-400E-896C-CAB817219DD9}" type="presParOf" srcId="{842A1E33-F62A-4CDE-A61B-91FB6FC55AFB}" destId="{E84BE712-E8D0-4C99-A758-A262120A5FC6}" srcOrd="1" destOrd="0" presId="urn:microsoft.com/office/officeart/2008/layout/NameandTitleOrganizationalChart"/>
    <dgm:cxn modelId="{79C32D39-2D7E-4AB2-91D9-DF06B4776281}" type="presParOf" srcId="{E84BE712-E8D0-4C99-A758-A262120A5FC6}" destId="{13AC22D5-6031-4E35-A08C-AE080ABDFAF8}" srcOrd="0" destOrd="0" presId="urn:microsoft.com/office/officeart/2008/layout/NameandTitleOrganizationalChart"/>
    <dgm:cxn modelId="{FDE76A8E-606C-4B59-9525-B3AE337E5594}" type="presParOf" srcId="{E84BE712-E8D0-4C99-A758-A262120A5FC6}" destId="{A0C5A45F-17A1-4EEA-8816-351F80542672}" srcOrd="1" destOrd="0" presId="urn:microsoft.com/office/officeart/2008/layout/NameandTitleOrganizationalChart"/>
    <dgm:cxn modelId="{59F15BF7-C2FA-48C6-9F2B-EF9D81620FEB}" type="presParOf" srcId="{A0C5A45F-17A1-4EEA-8816-351F80542672}" destId="{11BC5904-E4CD-411C-B451-0156FC945840}" srcOrd="0" destOrd="0" presId="urn:microsoft.com/office/officeart/2008/layout/NameandTitleOrganizationalChart"/>
    <dgm:cxn modelId="{B47AB532-0A52-41A7-BEC4-C8068FBFD4AE}" type="presParOf" srcId="{11BC5904-E4CD-411C-B451-0156FC945840}" destId="{B8880BC4-6651-4AB8-81CD-D3F20E1CF839}" srcOrd="0" destOrd="0" presId="urn:microsoft.com/office/officeart/2008/layout/NameandTitleOrganizationalChart"/>
    <dgm:cxn modelId="{F1085AEC-0C33-4677-AB7D-1292041076AE}" type="presParOf" srcId="{11BC5904-E4CD-411C-B451-0156FC945840}" destId="{59B30A63-B431-404C-BB90-62A0280D9D95}" srcOrd="1" destOrd="0" presId="urn:microsoft.com/office/officeart/2008/layout/NameandTitleOrganizationalChart"/>
    <dgm:cxn modelId="{C82F54F8-04EB-48DD-9BBB-F45F950C2BAF}" type="presParOf" srcId="{11BC5904-E4CD-411C-B451-0156FC945840}" destId="{3C3F0F88-BA33-4394-A596-18C8EBC04EB9}" srcOrd="2" destOrd="0" presId="urn:microsoft.com/office/officeart/2008/layout/NameandTitleOrganizationalChart"/>
    <dgm:cxn modelId="{3E1BBC64-AE4C-4670-BCCF-0BE7D7B952CF}" type="presParOf" srcId="{A0C5A45F-17A1-4EEA-8816-351F80542672}" destId="{EF7B1B05-92D5-4C7A-8690-D62EEAA254F5}" srcOrd="1" destOrd="0" presId="urn:microsoft.com/office/officeart/2008/layout/NameandTitleOrganizationalChart"/>
    <dgm:cxn modelId="{91F8A214-31BD-4646-BF72-B944F9324892}" type="presParOf" srcId="{A0C5A45F-17A1-4EEA-8816-351F80542672}" destId="{9AF3D4F3-F159-47C6-9FDC-259CB3E6233C}" srcOrd="2" destOrd="0" presId="urn:microsoft.com/office/officeart/2008/layout/NameandTitleOrganizationalChart"/>
    <dgm:cxn modelId="{5406F364-F62B-4FB9-AABF-CC004FC3F89C}" type="presParOf" srcId="{842A1E33-F62A-4CDE-A61B-91FB6FC55AFB}" destId="{EA27BB67-67A6-4206-BC99-C9164363F5F8}" srcOrd="2" destOrd="0" presId="urn:microsoft.com/office/officeart/2008/layout/NameandTitleOrganizationalChart"/>
    <dgm:cxn modelId="{D0AF04C8-6BFF-4914-8F82-D09B66AF62E4}" type="presParOf" srcId="{40140600-3E21-4502-9BAD-DCFC51D626E8}" destId="{442A9169-2C4F-4D3B-837F-F5C7066923EA}" srcOrd="2" destOrd="0" presId="urn:microsoft.com/office/officeart/2008/layout/NameandTitleOrganizationalChart"/>
    <dgm:cxn modelId="{B51C6768-B535-41F0-9368-051EE06AF319}" type="presParOf" srcId="{A495896A-4C88-4DDB-9C5D-8022AFF46A2F}" destId="{8A0587F2-DC5E-4101-BA6C-C5AFF47281F5}" srcOrd="2" destOrd="0" presId="urn:microsoft.com/office/officeart/2008/layout/NameandTitleOrganizationalChart"/>
    <dgm:cxn modelId="{76A8EF6A-F87A-4D1C-A091-6FD862EEF808}" type="presParOf" srcId="{56AC8333-53A3-493F-A623-923E502DBB0A}" destId="{A75F3925-229E-4539-8FBE-7D283F57DEFF}" srcOrd="2" destOrd="0" presId="urn:microsoft.com/office/officeart/2008/layout/NameandTitleOrganizationalChart"/>
  </dgm:cxnLst>
  <dgm:bg/>
  <dgm:whole>
    <a:ln>
      <a:solidFill>
        <a:schemeClr val="bg2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C22D5-6031-4E35-A08C-AE080ABDFAF8}">
      <dsp:nvSpPr>
        <dsp:cNvPr id="0" name=""/>
        <dsp:cNvSpPr/>
      </dsp:nvSpPr>
      <dsp:spPr>
        <a:xfrm>
          <a:off x="5435380" y="4258919"/>
          <a:ext cx="2570918" cy="14908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832"/>
              </a:lnTo>
            </a:path>
          </a:pathLst>
        </a:custGeom>
        <a:noFill/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0A9C2-CAF5-4A24-AAB4-14EC3E428017}">
      <dsp:nvSpPr>
        <dsp:cNvPr id="0" name=""/>
        <dsp:cNvSpPr/>
      </dsp:nvSpPr>
      <dsp:spPr>
        <a:xfrm>
          <a:off x="7960578" y="3049431"/>
          <a:ext cx="91440" cy="5099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88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048EDA-6A3A-4007-9832-49B09C4BDC77}">
      <dsp:nvSpPr>
        <dsp:cNvPr id="0" name=""/>
        <dsp:cNvSpPr/>
      </dsp:nvSpPr>
      <dsp:spPr>
        <a:xfrm>
          <a:off x="4518992" y="1756564"/>
          <a:ext cx="3487305" cy="593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084"/>
              </a:lnTo>
              <a:lnTo>
                <a:pt x="3532454" y="419084"/>
              </a:lnTo>
              <a:lnTo>
                <a:pt x="3532454" y="578132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DC7027-0E1E-4D95-A8A0-5170EE0A4A93}">
      <dsp:nvSpPr>
        <dsp:cNvPr id="0" name=""/>
        <dsp:cNvSpPr/>
      </dsp:nvSpPr>
      <dsp:spPr>
        <a:xfrm>
          <a:off x="899162" y="3533410"/>
          <a:ext cx="4931822" cy="29221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832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9C474-7343-4CBD-843F-4799A071849F}">
      <dsp:nvSpPr>
        <dsp:cNvPr id="0" name=""/>
        <dsp:cNvSpPr/>
      </dsp:nvSpPr>
      <dsp:spPr>
        <a:xfrm>
          <a:off x="899162" y="3049347"/>
          <a:ext cx="4892073" cy="2706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671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5FC9F-2709-4783-8C8E-1B63883CFC73}">
      <dsp:nvSpPr>
        <dsp:cNvPr id="0" name=""/>
        <dsp:cNvSpPr/>
      </dsp:nvSpPr>
      <dsp:spPr>
        <a:xfrm>
          <a:off x="4518992" y="1756564"/>
          <a:ext cx="1272243" cy="593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002"/>
              </a:lnTo>
              <a:lnTo>
                <a:pt x="1254858" y="419002"/>
              </a:lnTo>
              <a:lnTo>
                <a:pt x="1254858" y="578050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EF2CD-00B9-4A73-BDED-BCDE02EF86A4}">
      <dsp:nvSpPr>
        <dsp:cNvPr id="0" name=""/>
        <dsp:cNvSpPr/>
      </dsp:nvSpPr>
      <dsp:spPr>
        <a:xfrm>
          <a:off x="3162495" y="5387531"/>
          <a:ext cx="91440" cy="4041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832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CD08E-1B62-4A14-8284-D4444C77E2E6}">
      <dsp:nvSpPr>
        <dsp:cNvPr id="0" name=""/>
        <dsp:cNvSpPr/>
      </dsp:nvSpPr>
      <dsp:spPr>
        <a:xfrm>
          <a:off x="3161265" y="4253740"/>
          <a:ext cx="91440" cy="434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081"/>
              </a:lnTo>
              <a:lnTo>
                <a:pt x="46918" y="264081"/>
              </a:lnTo>
              <a:lnTo>
                <a:pt x="46918" y="423129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59943D-7E3A-4760-BC50-619C03CC74AE}">
      <dsp:nvSpPr>
        <dsp:cNvPr id="0" name=""/>
        <dsp:cNvSpPr/>
      </dsp:nvSpPr>
      <dsp:spPr>
        <a:xfrm>
          <a:off x="3161265" y="3050648"/>
          <a:ext cx="91440" cy="5035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0654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2AFB4-21F3-4CD8-890D-AAF76E8A9C58}">
      <dsp:nvSpPr>
        <dsp:cNvPr id="0" name=""/>
        <dsp:cNvSpPr/>
      </dsp:nvSpPr>
      <dsp:spPr>
        <a:xfrm>
          <a:off x="3206985" y="1756564"/>
          <a:ext cx="1312007" cy="594540"/>
        </a:xfrm>
        <a:custGeom>
          <a:avLst/>
          <a:gdLst/>
          <a:ahLst/>
          <a:cxnLst/>
          <a:rect l="0" t="0" r="0" b="0"/>
          <a:pathLst>
            <a:path>
              <a:moveTo>
                <a:pt x="1263225" y="0"/>
              </a:moveTo>
              <a:lnTo>
                <a:pt x="1263225" y="420270"/>
              </a:lnTo>
              <a:lnTo>
                <a:pt x="0" y="420270"/>
              </a:lnTo>
              <a:lnTo>
                <a:pt x="0" y="57931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F300D-E895-4644-A982-B2CB74EC2199}">
      <dsp:nvSpPr>
        <dsp:cNvPr id="0" name=""/>
        <dsp:cNvSpPr/>
      </dsp:nvSpPr>
      <dsp:spPr>
        <a:xfrm>
          <a:off x="853442" y="4191533"/>
          <a:ext cx="91440" cy="3113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8103"/>
              </a:lnTo>
              <a:lnTo>
                <a:pt x="88267" y="148103"/>
              </a:lnTo>
              <a:lnTo>
                <a:pt x="88267" y="311330"/>
              </a:lnTo>
            </a:path>
          </a:pathLst>
        </a:custGeom>
        <a:noFill/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DEFA08-B0D2-4B6D-8F5E-B7481AEC42A8}">
      <dsp:nvSpPr>
        <dsp:cNvPr id="0" name=""/>
        <dsp:cNvSpPr/>
      </dsp:nvSpPr>
      <dsp:spPr>
        <a:xfrm>
          <a:off x="853442" y="3050648"/>
          <a:ext cx="91440" cy="441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832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E29E1-43A3-4638-B5DB-D31DDD07BAB5}">
      <dsp:nvSpPr>
        <dsp:cNvPr id="0" name=""/>
        <dsp:cNvSpPr/>
      </dsp:nvSpPr>
      <dsp:spPr>
        <a:xfrm>
          <a:off x="899162" y="1756564"/>
          <a:ext cx="3619830" cy="594540"/>
        </a:xfrm>
        <a:custGeom>
          <a:avLst/>
          <a:gdLst/>
          <a:ahLst/>
          <a:cxnLst/>
          <a:rect l="0" t="0" r="0" b="0"/>
          <a:pathLst>
            <a:path>
              <a:moveTo>
                <a:pt x="3672207" y="0"/>
              </a:moveTo>
              <a:lnTo>
                <a:pt x="3672207" y="420270"/>
              </a:lnTo>
              <a:lnTo>
                <a:pt x="0" y="420270"/>
              </a:lnTo>
              <a:lnTo>
                <a:pt x="0" y="57931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7E0F9-FEF2-4484-8CEA-1AE8B92219DE}">
      <dsp:nvSpPr>
        <dsp:cNvPr id="0" name=""/>
        <dsp:cNvSpPr/>
      </dsp:nvSpPr>
      <dsp:spPr>
        <a:xfrm>
          <a:off x="4412550" y="739565"/>
          <a:ext cx="91440" cy="317454"/>
        </a:xfrm>
        <a:custGeom>
          <a:avLst/>
          <a:gdLst/>
          <a:ahLst/>
          <a:cxnLst/>
          <a:rect l="0" t="0" r="0" b="0"/>
          <a:pathLst>
            <a:path>
              <a:moveTo>
                <a:pt x="48099" y="0"/>
              </a:moveTo>
              <a:lnTo>
                <a:pt x="48099" y="150279"/>
              </a:lnTo>
              <a:lnTo>
                <a:pt x="45720" y="150279"/>
              </a:lnTo>
              <a:lnTo>
                <a:pt x="45720" y="30932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334270-2982-4D14-AC9E-D11D8D1F35C5}">
      <dsp:nvSpPr>
        <dsp:cNvPr id="0" name=""/>
        <dsp:cNvSpPr/>
      </dsp:nvSpPr>
      <dsp:spPr>
        <a:xfrm>
          <a:off x="3173399" y="40021"/>
          <a:ext cx="2569740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98713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</a:p>
      </dsp:txBody>
      <dsp:txXfrm>
        <a:off x="3173399" y="40021"/>
        <a:ext cx="2569740" cy="699543"/>
      </dsp:txXfrm>
    </dsp:sp>
    <dsp:sp modelId="{C9ACB366-088A-4528-AE31-129FA6A926EA}">
      <dsp:nvSpPr>
        <dsp:cNvPr id="0" name=""/>
        <dsp:cNvSpPr/>
      </dsp:nvSpPr>
      <dsp:spPr>
        <a:xfrm>
          <a:off x="3414623" y="100620"/>
          <a:ext cx="2105244" cy="53665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HUMAN RESOURCES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(Recruitment, Compensation &amp; Benefits) </a:t>
          </a:r>
        </a:p>
      </dsp:txBody>
      <dsp:txXfrm>
        <a:off x="3414623" y="100620"/>
        <a:ext cx="2105244" cy="536650"/>
      </dsp:txXfrm>
    </dsp:sp>
    <dsp:sp modelId="{C4CFE603-A392-40CA-882A-08CADF2F7996}">
      <dsp:nvSpPr>
        <dsp:cNvPr id="0" name=""/>
        <dsp:cNvSpPr/>
      </dsp:nvSpPr>
      <dsp:spPr>
        <a:xfrm>
          <a:off x="3431005" y="1057020"/>
          <a:ext cx="2175973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9871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Human Resources Director</a:t>
          </a:r>
        </a:p>
      </dsp:txBody>
      <dsp:txXfrm>
        <a:off x="3431005" y="1057020"/>
        <a:ext cx="2175973" cy="699543"/>
      </dsp:txXfrm>
    </dsp:sp>
    <dsp:sp modelId="{FB86BB51-FA7B-4445-8B99-72FBECC47786}">
      <dsp:nvSpPr>
        <dsp:cNvPr id="0" name=""/>
        <dsp:cNvSpPr/>
      </dsp:nvSpPr>
      <dsp:spPr>
        <a:xfrm>
          <a:off x="3646663" y="1601105"/>
          <a:ext cx="1958375" cy="23318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Margaret Trocheck</a:t>
          </a:r>
        </a:p>
      </dsp:txBody>
      <dsp:txXfrm>
        <a:off x="3646663" y="1601105"/>
        <a:ext cx="1958375" cy="233181"/>
      </dsp:txXfrm>
    </dsp:sp>
    <dsp:sp modelId="{C351139C-EF89-43D7-8ED6-CD55488EC26B}">
      <dsp:nvSpPr>
        <dsp:cNvPr id="0" name=""/>
        <dsp:cNvSpPr/>
      </dsp:nvSpPr>
      <dsp:spPr>
        <a:xfrm>
          <a:off x="0" y="2351105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9871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0" y="2351105"/>
        <a:ext cx="1798325" cy="699543"/>
      </dsp:txXfrm>
    </dsp:sp>
    <dsp:sp modelId="{8D213525-AB91-4A5C-B2DE-A0F2A6163A14}">
      <dsp:nvSpPr>
        <dsp:cNvPr id="0" name=""/>
        <dsp:cNvSpPr/>
      </dsp:nvSpPr>
      <dsp:spPr>
        <a:xfrm>
          <a:off x="0" y="2640157"/>
          <a:ext cx="1808796" cy="3075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BENEFITS/HEALTH </a:t>
          </a:r>
          <a:r>
            <a:rPr lang="en-US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&amp; </a:t>
          </a:r>
          <a:r>
            <a:rPr lang="en-US" sz="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WELLNESS</a:t>
          </a:r>
          <a:endParaRPr lang="en-US" sz="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0" y="2640157"/>
        <a:ext cx="1808796" cy="307500"/>
      </dsp:txXfrm>
    </dsp:sp>
    <dsp:sp modelId="{F5929449-BB38-42E5-AA33-3A71BB6186EE}">
      <dsp:nvSpPr>
        <dsp:cNvPr id="0" name=""/>
        <dsp:cNvSpPr/>
      </dsp:nvSpPr>
      <dsp:spPr>
        <a:xfrm>
          <a:off x="0" y="3491989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9871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Benefits Specialist</a:t>
          </a:r>
        </a:p>
      </dsp:txBody>
      <dsp:txXfrm>
        <a:off x="0" y="3491989"/>
        <a:ext cx="1798325" cy="699543"/>
      </dsp:txXfrm>
    </dsp:sp>
    <dsp:sp modelId="{9CA3C7AA-5048-4A53-A43C-9E9953BCAC1A}">
      <dsp:nvSpPr>
        <dsp:cNvPr id="0" name=""/>
        <dsp:cNvSpPr/>
      </dsp:nvSpPr>
      <dsp:spPr>
        <a:xfrm>
          <a:off x="0" y="4050634"/>
          <a:ext cx="1618492" cy="305388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Arielle John</a:t>
          </a:r>
        </a:p>
      </dsp:txBody>
      <dsp:txXfrm>
        <a:off x="0" y="4050634"/>
        <a:ext cx="1618492" cy="305388"/>
      </dsp:txXfrm>
    </dsp:sp>
    <dsp:sp modelId="{2D4AEAFE-35B4-41AB-9CF5-77EF71A360AD}">
      <dsp:nvSpPr>
        <dsp:cNvPr id="0" name=""/>
        <dsp:cNvSpPr/>
      </dsp:nvSpPr>
      <dsp:spPr>
        <a:xfrm rot="10800000" flipV="1">
          <a:off x="1" y="4502864"/>
          <a:ext cx="1883417" cy="630296"/>
        </a:xfrm>
        <a:prstGeom prst="rect">
          <a:avLst/>
        </a:prstGeom>
        <a:solidFill>
          <a:srgbClr val="008080"/>
        </a:solidFill>
        <a:ln w="317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98713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Health &amp; Wellness Programs Specialist</a:t>
          </a:r>
        </a:p>
      </dsp:txBody>
      <dsp:txXfrm rot="-10800000">
        <a:off x="1" y="4502864"/>
        <a:ext cx="1883417" cy="630296"/>
      </dsp:txXfrm>
    </dsp:sp>
    <dsp:sp modelId="{C90666B8-D13C-40F0-8DDD-B1901D40F5ED}">
      <dsp:nvSpPr>
        <dsp:cNvPr id="0" name=""/>
        <dsp:cNvSpPr/>
      </dsp:nvSpPr>
      <dsp:spPr>
        <a:xfrm>
          <a:off x="212036" y="5074872"/>
          <a:ext cx="1656261" cy="3229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Marlena Harvey</a:t>
          </a:r>
        </a:p>
      </dsp:txBody>
      <dsp:txXfrm>
        <a:off x="212036" y="5074872"/>
        <a:ext cx="1656261" cy="322907"/>
      </dsp:txXfrm>
    </dsp:sp>
    <dsp:sp modelId="{9C7C854E-8EB6-4F68-A5C0-F56339F30105}">
      <dsp:nvSpPr>
        <dsp:cNvPr id="0" name=""/>
        <dsp:cNvSpPr/>
      </dsp:nvSpPr>
      <dsp:spPr>
        <a:xfrm>
          <a:off x="2307822" y="2351105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9871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307822" y="2351105"/>
        <a:ext cx="1798325" cy="699543"/>
      </dsp:txXfrm>
    </dsp:sp>
    <dsp:sp modelId="{68D71962-C07A-4307-AD36-1ADE2269B525}">
      <dsp:nvSpPr>
        <dsp:cNvPr id="0" name=""/>
        <dsp:cNvSpPr/>
      </dsp:nvSpPr>
      <dsp:spPr>
        <a:xfrm>
          <a:off x="2404689" y="2482922"/>
          <a:ext cx="1618492" cy="43191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HR INFORMATION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SYSTEMS/POSITION CONTROL PROCESS</a:t>
          </a:r>
        </a:p>
      </dsp:txBody>
      <dsp:txXfrm>
        <a:off x="2404689" y="2482922"/>
        <a:ext cx="1618492" cy="431914"/>
      </dsp:txXfrm>
    </dsp:sp>
    <dsp:sp modelId="{976DD98D-CEAD-4793-A3C2-E055FBEDC544}">
      <dsp:nvSpPr>
        <dsp:cNvPr id="0" name=""/>
        <dsp:cNvSpPr/>
      </dsp:nvSpPr>
      <dsp:spPr>
        <a:xfrm>
          <a:off x="2307822" y="3554196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9871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Human Resource Supervisor</a:t>
          </a:r>
        </a:p>
      </dsp:txBody>
      <dsp:txXfrm>
        <a:off x="2307822" y="3554196"/>
        <a:ext cx="1798325" cy="699543"/>
      </dsp:txXfrm>
    </dsp:sp>
    <dsp:sp modelId="{88331265-A9C6-46BB-B44F-B7D15E03729B}">
      <dsp:nvSpPr>
        <dsp:cNvPr id="0" name=""/>
        <dsp:cNvSpPr/>
      </dsp:nvSpPr>
      <dsp:spPr>
        <a:xfrm>
          <a:off x="2600258" y="4098284"/>
          <a:ext cx="1618492" cy="23318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Candice Mitchell</a:t>
          </a:r>
        </a:p>
      </dsp:txBody>
      <dsp:txXfrm>
        <a:off x="2600258" y="4098284"/>
        <a:ext cx="1618492" cy="233181"/>
      </dsp:txXfrm>
    </dsp:sp>
    <dsp:sp modelId="{6CD01A70-BFA8-4014-9863-2FA8D88FEB42}">
      <dsp:nvSpPr>
        <dsp:cNvPr id="0" name=""/>
        <dsp:cNvSpPr/>
      </dsp:nvSpPr>
      <dsp:spPr>
        <a:xfrm>
          <a:off x="2309052" y="4687987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98713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Specialist</a:t>
          </a:r>
        </a:p>
      </dsp:txBody>
      <dsp:txXfrm>
        <a:off x="2309052" y="4687987"/>
        <a:ext cx="1798325" cy="699543"/>
      </dsp:txXfrm>
    </dsp:sp>
    <dsp:sp modelId="{73D74309-0A1B-4FEC-8954-E7852A429E1A}">
      <dsp:nvSpPr>
        <dsp:cNvPr id="0" name=""/>
        <dsp:cNvSpPr/>
      </dsp:nvSpPr>
      <dsp:spPr>
        <a:xfrm>
          <a:off x="2601109" y="5232077"/>
          <a:ext cx="1618492" cy="23318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Melinda Farley</a:t>
          </a:r>
        </a:p>
      </dsp:txBody>
      <dsp:txXfrm>
        <a:off x="2601109" y="5232077"/>
        <a:ext cx="1618492" cy="233181"/>
      </dsp:txXfrm>
    </dsp:sp>
    <dsp:sp modelId="{D09B4EF8-9DED-48B0-81EC-1211AC798223}">
      <dsp:nvSpPr>
        <dsp:cNvPr id="0" name=""/>
        <dsp:cNvSpPr/>
      </dsp:nvSpPr>
      <dsp:spPr>
        <a:xfrm>
          <a:off x="2309052" y="5791712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98713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Clerical</a:t>
          </a:r>
        </a:p>
      </dsp:txBody>
      <dsp:txXfrm>
        <a:off x="2309052" y="5791712"/>
        <a:ext cx="1798325" cy="699543"/>
      </dsp:txXfrm>
    </dsp:sp>
    <dsp:sp modelId="{EF9286EB-F2A8-4B27-B75C-AAA6C717E225}">
      <dsp:nvSpPr>
        <dsp:cNvPr id="0" name=""/>
        <dsp:cNvSpPr/>
      </dsp:nvSpPr>
      <dsp:spPr>
        <a:xfrm>
          <a:off x="2478208" y="6246116"/>
          <a:ext cx="1618492" cy="23318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baseline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Shayne Tsosie</a:t>
          </a:r>
        </a:p>
      </dsp:txBody>
      <dsp:txXfrm>
        <a:off x="2478208" y="6246116"/>
        <a:ext cx="1618492" cy="233181"/>
      </dsp:txXfrm>
    </dsp:sp>
    <dsp:sp modelId="{CDCE31AE-6903-44B7-97CD-F9303F1D53B5}">
      <dsp:nvSpPr>
        <dsp:cNvPr id="0" name=""/>
        <dsp:cNvSpPr/>
      </dsp:nvSpPr>
      <dsp:spPr>
        <a:xfrm>
          <a:off x="4892073" y="2349803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98713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892073" y="2349803"/>
        <a:ext cx="1798325" cy="699543"/>
      </dsp:txXfrm>
    </dsp:sp>
    <dsp:sp modelId="{F7AC5B6C-645C-42F3-9CB8-DE53F72522EE}">
      <dsp:nvSpPr>
        <dsp:cNvPr id="0" name=""/>
        <dsp:cNvSpPr/>
      </dsp:nvSpPr>
      <dsp:spPr>
        <a:xfrm>
          <a:off x="4991951" y="2492875"/>
          <a:ext cx="1618492" cy="46487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SUPPLEMENTAL SUPPORT</a:t>
          </a:r>
        </a:p>
      </dsp:txBody>
      <dsp:txXfrm>
        <a:off x="4991951" y="2492875"/>
        <a:ext cx="1618492" cy="464874"/>
      </dsp:txXfrm>
    </dsp:sp>
    <dsp:sp modelId="{DCC777A3-1345-435B-8132-BAE452A84E53}">
      <dsp:nvSpPr>
        <dsp:cNvPr id="0" name=""/>
        <dsp:cNvSpPr/>
      </dsp:nvSpPr>
      <dsp:spPr>
        <a:xfrm>
          <a:off x="0" y="5755982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9871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Housing/Human Resource Specialist</a:t>
          </a:r>
        </a:p>
      </dsp:txBody>
      <dsp:txXfrm>
        <a:off x="0" y="5755982"/>
        <a:ext cx="1798325" cy="699543"/>
      </dsp:txXfrm>
    </dsp:sp>
    <dsp:sp modelId="{E909CEAF-51D3-4E53-BC3E-487E21B89E48}">
      <dsp:nvSpPr>
        <dsp:cNvPr id="0" name=""/>
        <dsp:cNvSpPr/>
      </dsp:nvSpPr>
      <dsp:spPr>
        <a:xfrm>
          <a:off x="2" y="6260314"/>
          <a:ext cx="1618492" cy="23318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Martha Frazier</a:t>
          </a:r>
        </a:p>
      </dsp:txBody>
      <dsp:txXfrm>
        <a:off x="2" y="6260314"/>
        <a:ext cx="1618492" cy="233181"/>
      </dsp:txXfrm>
    </dsp:sp>
    <dsp:sp modelId="{2E9CD9D3-5B52-436A-A945-13B0B6AA57AF}">
      <dsp:nvSpPr>
        <dsp:cNvPr id="0" name=""/>
        <dsp:cNvSpPr/>
      </dsp:nvSpPr>
      <dsp:spPr>
        <a:xfrm>
          <a:off x="4931822" y="3533410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9871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Toohni </a:t>
          </a:r>
          <a:r>
            <a:rPr lang="en-US" sz="9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Press-Specialist </a:t>
          </a:r>
          <a:endParaRPr lang="en-US" sz="9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931822" y="3533410"/>
        <a:ext cx="1798325" cy="699543"/>
      </dsp:txXfrm>
    </dsp:sp>
    <dsp:sp modelId="{6C144954-FEA0-4484-A4C6-E56EF1067D96}">
      <dsp:nvSpPr>
        <dsp:cNvPr id="0" name=""/>
        <dsp:cNvSpPr/>
      </dsp:nvSpPr>
      <dsp:spPr>
        <a:xfrm>
          <a:off x="5091869" y="4104005"/>
          <a:ext cx="1618492" cy="23318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Jerrod Noble</a:t>
          </a:r>
        </a:p>
      </dsp:txBody>
      <dsp:txXfrm>
        <a:off x="5091869" y="4104005"/>
        <a:ext cx="1618492" cy="233181"/>
      </dsp:txXfrm>
    </dsp:sp>
    <dsp:sp modelId="{4750495E-1372-4689-8D34-FABE69744974}">
      <dsp:nvSpPr>
        <dsp:cNvPr id="0" name=""/>
        <dsp:cNvSpPr/>
      </dsp:nvSpPr>
      <dsp:spPr>
        <a:xfrm>
          <a:off x="7107135" y="2349887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98713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7107135" y="2349887"/>
        <a:ext cx="1798325" cy="699543"/>
      </dsp:txXfrm>
    </dsp:sp>
    <dsp:sp modelId="{F6A2DCB1-7739-4CA1-8564-0CC8E490AB9D}">
      <dsp:nvSpPr>
        <dsp:cNvPr id="0" name=""/>
        <dsp:cNvSpPr/>
      </dsp:nvSpPr>
      <dsp:spPr>
        <a:xfrm>
          <a:off x="7286968" y="2475408"/>
          <a:ext cx="1618492" cy="444707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RECRUITING/LICENSURE </a:t>
          </a:r>
        </a:p>
      </dsp:txBody>
      <dsp:txXfrm>
        <a:off x="7286968" y="2475408"/>
        <a:ext cx="1618492" cy="444707"/>
      </dsp:txXfrm>
    </dsp:sp>
    <dsp:sp modelId="{D1C90E0B-5895-4678-96EC-B048824D30B1}">
      <dsp:nvSpPr>
        <dsp:cNvPr id="0" name=""/>
        <dsp:cNvSpPr/>
      </dsp:nvSpPr>
      <dsp:spPr>
        <a:xfrm>
          <a:off x="7107135" y="3559375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9871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Human Resource Coordinator</a:t>
          </a:r>
        </a:p>
      </dsp:txBody>
      <dsp:txXfrm>
        <a:off x="7107135" y="3559375"/>
        <a:ext cx="1798325" cy="699543"/>
      </dsp:txXfrm>
    </dsp:sp>
    <dsp:sp modelId="{F302FFDC-DD23-4CE1-8181-90FCB0004900}">
      <dsp:nvSpPr>
        <dsp:cNvPr id="0" name=""/>
        <dsp:cNvSpPr/>
      </dsp:nvSpPr>
      <dsp:spPr>
        <a:xfrm>
          <a:off x="7286968" y="4103467"/>
          <a:ext cx="1618492" cy="23318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Tanya Amrine</a:t>
          </a:r>
        </a:p>
      </dsp:txBody>
      <dsp:txXfrm>
        <a:off x="7286968" y="4103467"/>
        <a:ext cx="1618492" cy="233181"/>
      </dsp:txXfrm>
    </dsp:sp>
    <dsp:sp modelId="{B8880BC4-6651-4AB8-81CD-D3F20E1CF839}">
      <dsp:nvSpPr>
        <dsp:cNvPr id="0" name=""/>
        <dsp:cNvSpPr/>
      </dsp:nvSpPr>
      <dsp:spPr>
        <a:xfrm>
          <a:off x="4536217" y="5749779"/>
          <a:ext cx="1798325" cy="699543"/>
        </a:xfrm>
        <a:prstGeom prst="rect">
          <a:avLst/>
        </a:prstGeom>
        <a:solidFill>
          <a:srgbClr val="4BACC6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98713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Clerical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(District </a:t>
          </a:r>
          <a:r>
            <a:rPr lang="en-US" sz="800" kern="1200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Receptionisan</a:t>
          </a:r>
          <a:r>
            <a:rPr lang="en-US" sz="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sp:txBody>
      <dsp:txXfrm>
        <a:off x="4536217" y="5749779"/>
        <a:ext cx="1798325" cy="699543"/>
      </dsp:txXfrm>
    </dsp:sp>
    <dsp:sp modelId="{59B30A63-B431-404C-BB90-62A0280D9D95}">
      <dsp:nvSpPr>
        <dsp:cNvPr id="0" name=""/>
        <dsp:cNvSpPr/>
      </dsp:nvSpPr>
      <dsp:spPr>
        <a:xfrm>
          <a:off x="4835302" y="6208670"/>
          <a:ext cx="1618492" cy="2230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4BACC6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baseline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Vangie  Charles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baseline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835302" y="6208670"/>
        <a:ext cx="1618492" cy="223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E5E74-FB70-4648-8324-CA84D49E788F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D5A84-92C9-AC4D-B9D1-B2D4B2ACC7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054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6FF7A-23FA-D348-84EC-6D4E51CADB8A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02549-81D9-7443-9A40-5BE8D961C1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896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02549-81D9-7443-9A40-5BE8D961C19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C02549-81D9-7443-9A40-5BE8D961C1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48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 dirty="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70019-5F83-4548-9445-B39DF77D6D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67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 dirty="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B9A0AE-A4CF-1E42-A089-E701965BB1C1}" type="datetimeFigureOut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D0E7B68-5986-7B4F-8865-2D4CE53FA2B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Human Resources</a:t>
            </a:r>
            <a:br>
              <a:rPr lang="en-US" sz="2000" dirty="0"/>
            </a:br>
            <a:r>
              <a:rPr lang="en-US" sz="2000" dirty="0"/>
              <a:t>Overview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body" sz="half" idx="1"/>
          </p:nvPr>
        </p:nvSpPr>
        <p:spPr>
          <a:xfrm>
            <a:off x="1182687" y="1387929"/>
            <a:ext cx="7761287" cy="4744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March 24, 2021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8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487488"/>
          </a:xfrm>
        </p:spPr>
        <p:txBody>
          <a:bodyPr/>
          <a:lstStyle/>
          <a:p>
            <a:r>
              <a:rPr lang="en-US" sz="3200" dirty="0"/>
              <a:t>C</a:t>
            </a:r>
            <a:r>
              <a:rPr lang="en-US" sz="3200" dirty="0" smtClean="0"/>
              <a:t>onclusion/feedback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72046" y="1166949"/>
            <a:ext cx="6675120" cy="54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     Summary: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Planning for 2021/2022 school year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Supporting employees and administration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Evaluations and finalizing the school year</a:t>
            </a:r>
          </a:p>
          <a:p>
            <a:pPr marL="349250" lvl="1" indent="0">
              <a:buNone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349250" lvl="1" indent="0">
              <a:buNone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Feedback: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Questions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Suggestions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Concerns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Solutions</a:t>
            </a:r>
          </a:p>
          <a:p>
            <a:pPr marL="806450" lvl="1" indent="-457200">
              <a:buFont typeface="+mj-lt"/>
              <a:buAutoNum type="arabicPeriod"/>
            </a:pPr>
            <a:endParaRPr lang="en-US" dirty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349250" lvl="1" indent="0">
              <a:buNone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Thank you for your time and attention!</a:t>
            </a:r>
          </a:p>
          <a:p>
            <a:pPr marL="806450" lvl="1" indent="-457200">
              <a:buFont typeface="+mj-lt"/>
              <a:buAutoNum type="arabicPeriod"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806450" lvl="1" indent="-457200">
              <a:buFont typeface="+mj-lt"/>
              <a:buAutoNum type="arabicPeriod"/>
            </a:pPr>
            <a:endParaRPr lang="en-US" dirty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349250" lvl="1" indent="0">
              <a:buNone/>
            </a:pPr>
            <a:endParaRPr lang="en-US" dirty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lvl="1" indent="-342900">
              <a:buFont typeface="Wingdings" panose="05000000000000000000" pitchFamily="2" charset="2"/>
              <a:buChar char="Ø"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010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44488"/>
            <a:ext cx="8229600" cy="1143000"/>
          </a:xfrm>
        </p:spPr>
        <p:txBody>
          <a:bodyPr/>
          <a:lstStyle/>
          <a:p>
            <a:r>
              <a:rPr lang="en-US" sz="20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72046" y="1166949"/>
            <a:ext cx="5990817" cy="5451339"/>
          </a:xfrm>
        </p:spPr>
        <p:txBody>
          <a:bodyPr>
            <a:normAutofit/>
          </a:bodyPr>
          <a:lstStyle/>
          <a:p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Introduction and review of agenda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Mission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Goals 2020/2021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Organizational chart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HR Team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Challenges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Achievements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Budget Adjustments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992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HR Mission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3" y="2900723"/>
            <a:ext cx="6425293" cy="3267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Human Resources will serve  </a:t>
            </a:r>
            <a:r>
              <a:rPr lang="en-US" sz="2000" dirty="0" smtClean="0"/>
              <a:t>employees, </a:t>
            </a:r>
            <a:r>
              <a:rPr lang="en-US" sz="2000" dirty="0"/>
              <a:t>in order to serve the students and community. Every person, for which we have contact, will feel valued.</a:t>
            </a:r>
          </a:p>
        </p:txBody>
      </p:sp>
    </p:spTree>
    <p:extLst>
      <p:ext uri="{BB962C8B-B14F-4D97-AF65-F5344CB8AC3E}">
        <p14:creationId xmlns:p14="http://schemas.microsoft.com/office/powerpoint/2010/main" val="625085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86"/>
            <a:ext cx="8229600" cy="914400"/>
          </a:xfrm>
        </p:spPr>
        <p:txBody>
          <a:bodyPr/>
          <a:lstStyle/>
          <a:p>
            <a:r>
              <a:rPr lang="en-US" sz="2800" dirty="0"/>
              <a:t>2020-2021 </a:t>
            </a:r>
            <a:r>
              <a:rPr lang="en-US" sz="2800" dirty="0" smtClean="0"/>
              <a:t>Goals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1. Customer Service and effective communication </a:t>
            </a:r>
          </a:p>
          <a:p>
            <a:pPr marL="0" indent="0">
              <a:buNone/>
            </a:pPr>
            <a:r>
              <a:rPr lang="en-US" sz="2000" dirty="0"/>
              <a:t>2. Recruiting/Retention</a:t>
            </a:r>
          </a:p>
          <a:p>
            <a:pPr marL="0" indent="0">
              <a:buNone/>
            </a:pPr>
            <a:r>
              <a:rPr lang="en-US" sz="2000" dirty="0"/>
              <a:t>3. Audit compliance with regulations and continued improvement of current processes and procedures</a:t>
            </a:r>
          </a:p>
          <a:p>
            <a:pPr marL="0" indent="0">
              <a:buNone/>
            </a:pPr>
            <a:r>
              <a:rPr lang="en-US" sz="2000" dirty="0"/>
              <a:t>4. Data monitoring and production of information reports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2004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8F86BB4-3F56-4E20-9786-9CDABDC9FF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0934630"/>
              </p:ext>
            </p:extLst>
          </p:nvPr>
        </p:nvGraphicFramePr>
        <p:xfrm>
          <a:off x="238539" y="167637"/>
          <a:ext cx="8905461" cy="6590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499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16267-CF5C-4B86-8E7D-982B4DA9B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922564"/>
            <a:ext cx="7793037" cy="791936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Human Resources Team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68290-4341-4DA3-AF94-8810AC9A724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97804" y="2341419"/>
            <a:ext cx="3453533" cy="4357686"/>
          </a:xfrm>
        </p:spPr>
        <p:txBody>
          <a:bodyPr>
            <a:normAutofit fontScale="2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Margaret Trocheck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Resources Director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Oversight of all HR functions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cell : 505-635-8372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Extension:  10122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Tanya Amrine 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Resources Coordinator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Licensure, Alternative Licensure, 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Letters of Intent, </a:t>
            </a:r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Recruiting, 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Positions management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Extension: 10123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Candice Mitchell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Resources Supervisor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Hiring Recommendations, Onboarding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Personnel Action Requests Administration,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Contracts, Records Management and Frontline vacancy posting.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Extension: 10127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Melinda Farley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Resources Specialist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Onboarding processes,, Personnel Action Requests,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Contracts, Customer Service, Evaluates employees transcripts and experience for compensation setting.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Extension:  10121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0D078-AA04-4259-AE1D-90F7673AA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286001"/>
            <a:ext cx="3810000" cy="4468522"/>
          </a:xfrm>
        </p:spPr>
        <p:txBody>
          <a:bodyPr>
            <a:normAutofit fontScale="2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Arielle John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Resources Benefits Specialist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Benefits Administration, Orientation, Retirement assistance, vendor reconciliations and Purchasing.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Extension: 10126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Martha Frazier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Resources Specialist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Housing Leases, FMLA, Workers Comp, First Families Coronavirus Response Act  Administration, Accommodation requests and </a:t>
            </a:r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Extended Leave Requests.</a:t>
            </a: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  10125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Vangie Charles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 Front Receptionist, Record Keeping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Extension:  20101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Shayne Tsosie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Clerical,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Backgrounds, record keeping, purchasing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Extension: 10128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Marlena Harvey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and Wellness Programs Specialist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NMPSIA Wellness , Retention,&amp;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EAP Programs.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Extension: 10124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Jerrod Noble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Resources Specialist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Facilitates 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Toohni Print Department.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0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44488"/>
            <a:ext cx="8229600" cy="1143000"/>
          </a:xfrm>
        </p:spPr>
        <p:txBody>
          <a:bodyPr/>
          <a:lstStyle/>
          <a:p>
            <a:r>
              <a:rPr lang="en-US" sz="3200" dirty="0" smtClean="0"/>
              <a:t>CHALLENGES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72046" y="1412421"/>
            <a:ext cx="6675120" cy="52058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COVID-19 PANDEMIC 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Beginning March 2020 HR performed all functions outside  of the office required laptops and cell phones March 2020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April 2020 Letters of Intent electronically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May-June Retirement gifts &amp; Years of service drive-by distribution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May-June July reorganization caused absorption of a dept.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July 2020 Contracts distribution drive-by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August-virtual orientation for all staff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Creating the COVID-19 programs needed to accommodates employees: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HR side of the Rapid Response Team positive case reporting to PED NNENV and NN. 7am to 10:00pm at night.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COVID-19 Employee Surveillance Testing program (Red/orange 25%, yellow/green 12.5%)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Creating and Applying COVID-19 Policies an procedures (Accommodations Requests, FMLA, COVID leave FFCRA)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Sick Bank Leave Fund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en-US" dirty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lvl="1" indent="-342900">
              <a:buFont typeface="Wingdings" panose="05000000000000000000" pitchFamily="2" charset="2"/>
              <a:buChar char="Ø"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713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44488"/>
            <a:ext cx="8229600" cy="1143000"/>
          </a:xfrm>
        </p:spPr>
        <p:txBody>
          <a:bodyPr/>
          <a:lstStyle/>
          <a:p>
            <a:r>
              <a:rPr lang="en-US" sz="2800" dirty="0" smtClean="0"/>
              <a:t>Achievements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72046" y="1166949"/>
            <a:ext cx="6675120" cy="54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Adaptation to the changing landscape.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Automating onboarding by purchasing a program call Frontline Central. In the testing phase of roll out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Updating the recruiting and onboarding with Frontline Maximization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Attending virtual recruiting job fairs/hope to have one for CCSD.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Moved ahead with a Yellow Folder-an electronic storage for personnel folders and documents. This is ongoing.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Now conducting all hiring interviews virtually, adapted forms as needed.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Completing a departmental mapping project with Administration, General Counsel and Human Resources staff.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lvl="1" indent="-342900">
              <a:buFont typeface="Wingdings" panose="05000000000000000000" pitchFamily="2" charset="2"/>
              <a:buChar char="Ø"/>
            </a:pPr>
            <a:endParaRPr lang="en-US" dirty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lvl="1" indent="-342900">
              <a:buFont typeface="Wingdings" panose="05000000000000000000" pitchFamily="2" charset="2"/>
              <a:buChar char="Ø"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511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487488"/>
          </a:xfrm>
        </p:spPr>
        <p:txBody>
          <a:bodyPr/>
          <a:lstStyle/>
          <a:p>
            <a:r>
              <a:rPr lang="en-US" sz="3200" dirty="0" smtClean="0"/>
              <a:t>Budget Adjustments Mid-Year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72046" y="1166949"/>
            <a:ext cx="6675120" cy="54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     New expense items approved: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Yellow Folder personnel files and on going filing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Frontline Central/Maximization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>
                <a:latin typeface="Arial Narrow" panose="020B0606020202030204" pitchFamily="34" charset="0"/>
                <a:cs typeface="Calibri" panose="020F0502020204030204" pitchFamily="34" charset="0"/>
              </a:rPr>
              <a:t>ESS subs for assistance with COVID-19 positive case reporting and employee surveillance testing required by NMPED and NN</a:t>
            </a: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.</a:t>
            </a:r>
          </a:p>
          <a:p>
            <a:pPr marL="349250" lvl="1" indent="0">
              <a:buNone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 </a:t>
            </a:r>
          </a:p>
          <a:p>
            <a:pPr marL="349250" lvl="1" indent="0">
              <a:buNone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Offsetting Budget line items not used: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Travel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Professional Development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Consultants</a:t>
            </a:r>
          </a:p>
          <a:p>
            <a:pPr marL="349250" lvl="1" indent="0">
              <a:buNone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806450" lvl="1" indent="-457200">
              <a:buFont typeface="+mj-lt"/>
              <a:buAutoNum type="arabicPeriod"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806450" lvl="1" indent="-457200">
              <a:buFont typeface="+mj-lt"/>
              <a:buAutoNum type="arabicPeriod"/>
            </a:pPr>
            <a:endParaRPr lang="en-US" dirty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349250" lvl="1" indent="0">
              <a:buNone/>
            </a:pPr>
            <a:endParaRPr lang="en-US" dirty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lvl="1" indent="-342900">
              <a:buFont typeface="Wingdings" panose="05000000000000000000" pitchFamily="2" charset="2"/>
              <a:buChar char="Ø"/>
            </a:pPr>
            <a:endParaRPr lang="en-US" dirty="0" smtClean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838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9630</TotalTime>
  <Words>490</Words>
  <Application>Microsoft Office PowerPoint</Application>
  <PresentationFormat>On-screen Show (4:3)</PresentationFormat>
  <Paragraphs>171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Narrow</vt:lpstr>
      <vt:lpstr>Calibri</vt:lpstr>
      <vt:lpstr>Calisto MT</vt:lpstr>
      <vt:lpstr>Times New Roman</vt:lpstr>
      <vt:lpstr>Wingdings</vt:lpstr>
      <vt:lpstr>Genesis</vt:lpstr>
      <vt:lpstr>Human Resources Overview </vt:lpstr>
      <vt:lpstr>Agenda</vt:lpstr>
      <vt:lpstr>HR Mission Statement</vt:lpstr>
      <vt:lpstr>2020-2021 Goals</vt:lpstr>
      <vt:lpstr>PowerPoint Presentation</vt:lpstr>
      <vt:lpstr> Human Resources Team </vt:lpstr>
      <vt:lpstr>CHALLENGES</vt:lpstr>
      <vt:lpstr>Achievements</vt:lpstr>
      <vt:lpstr>Budget Adjustments Mid-Year</vt:lpstr>
      <vt:lpstr>Conclusion/feedback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Work Session</dc:title>
  <dc:creator>Linda Schilz</dc:creator>
  <cp:lastModifiedBy>Margaret Trocheck</cp:lastModifiedBy>
  <cp:revision>149</cp:revision>
  <cp:lastPrinted>2020-02-19T23:48:14Z</cp:lastPrinted>
  <dcterms:created xsi:type="dcterms:W3CDTF">2018-09-24T23:53:34Z</dcterms:created>
  <dcterms:modified xsi:type="dcterms:W3CDTF">2021-03-22T05:00:11Z</dcterms:modified>
</cp:coreProperties>
</file>